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20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A36A-77B8-4029-BAA5-5F6CA72C94AD}" type="datetimeFigureOut">
              <a:rPr lang="en-IN" smtClean="0"/>
              <a:pPr/>
              <a:t>12/7/16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AC55-2734-472A-960D-BA1D2D4C610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A36A-77B8-4029-BAA5-5F6CA72C94AD}" type="datetimeFigureOut">
              <a:rPr lang="en-IN" smtClean="0"/>
              <a:pPr/>
              <a:t>12/7/16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AC55-2734-472A-960D-BA1D2D4C610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A36A-77B8-4029-BAA5-5F6CA72C94AD}" type="datetimeFigureOut">
              <a:rPr lang="en-IN" smtClean="0"/>
              <a:pPr/>
              <a:t>12/7/16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AC55-2734-472A-960D-BA1D2D4C610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A36A-77B8-4029-BAA5-5F6CA72C94AD}" type="datetimeFigureOut">
              <a:rPr lang="en-IN" smtClean="0"/>
              <a:pPr/>
              <a:t>12/7/16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AC55-2734-472A-960D-BA1D2D4C610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A36A-77B8-4029-BAA5-5F6CA72C94AD}" type="datetimeFigureOut">
              <a:rPr lang="en-IN" smtClean="0"/>
              <a:pPr/>
              <a:t>12/7/16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AC55-2734-472A-960D-BA1D2D4C610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A36A-77B8-4029-BAA5-5F6CA72C94AD}" type="datetimeFigureOut">
              <a:rPr lang="en-IN" smtClean="0"/>
              <a:pPr/>
              <a:t>12/7/16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AC55-2734-472A-960D-BA1D2D4C610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A36A-77B8-4029-BAA5-5F6CA72C94AD}" type="datetimeFigureOut">
              <a:rPr lang="en-IN" smtClean="0"/>
              <a:pPr/>
              <a:t>12/7/16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AC55-2734-472A-960D-BA1D2D4C610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A36A-77B8-4029-BAA5-5F6CA72C94AD}" type="datetimeFigureOut">
              <a:rPr lang="en-IN" smtClean="0"/>
              <a:pPr/>
              <a:t>12/7/16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AC55-2734-472A-960D-BA1D2D4C610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A36A-77B8-4029-BAA5-5F6CA72C94AD}" type="datetimeFigureOut">
              <a:rPr lang="en-IN" smtClean="0"/>
              <a:pPr/>
              <a:t>12/7/16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AC55-2734-472A-960D-BA1D2D4C610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A36A-77B8-4029-BAA5-5F6CA72C94AD}" type="datetimeFigureOut">
              <a:rPr lang="en-IN" smtClean="0"/>
              <a:pPr/>
              <a:t>12/7/16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AC55-2734-472A-960D-BA1D2D4C610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A36A-77B8-4029-BAA5-5F6CA72C94AD}" type="datetimeFigureOut">
              <a:rPr lang="en-IN" smtClean="0"/>
              <a:pPr/>
              <a:t>12/7/16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AC55-2734-472A-960D-BA1D2D4C610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1A36A-77B8-4029-BAA5-5F6CA72C94AD}" type="datetimeFigureOut">
              <a:rPr lang="en-IN" smtClean="0"/>
              <a:pPr/>
              <a:t>12/7/16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9AC55-2734-472A-960D-BA1D2D4C610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635896" y="4797152"/>
            <a:ext cx="1723803" cy="6971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drips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347864" y="5589240"/>
            <a:ext cx="1452981" cy="7193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drip list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71666" y="332656"/>
            <a:ext cx="3851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Buckchat</a:t>
            </a:r>
            <a:r>
              <a:rPr lang="en-US" sz="2400" b="1" dirty="0" smtClean="0"/>
              <a:t> – Use Case diagram</a:t>
            </a:r>
            <a:endParaRPr lang="en-US" sz="24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2864225"/>
            <a:ext cx="1326930" cy="127509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6572" y="382497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788024" y="1772816"/>
            <a:ext cx="1876539" cy="8557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anonymous drips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508104" y="4437112"/>
            <a:ext cx="1596997" cy="83290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bucket </a:t>
            </a:r>
            <a:r>
              <a:rPr lang="en-US" dirty="0"/>
              <a:t>l</a:t>
            </a:r>
            <a:r>
              <a:rPr lang="en-US" dirty="0" smtClean="0"/>
              <a:t>ist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47664" y="1405620"/>
            <a:ext cx="6120680" cy="4975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2483768" y="1844824"/>
            <a:ext cx="1723803" cy="6971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843808" y="3356992"/>
            <a:ext cx="1723803" cy="6971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5508104" y="2708920"/>
            <a:ext cx="1723803" cy="6971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Logout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3"/>
            <a:endCxn id="17" idx="2"/>
          </p:cNvCxnSpPr>
          <p:nvPr/>
        </p:nvCxnSpPr>
        <p:spPr>
          <a:xfrm flipV="1">
            <a:off x="1362426" y="2193424"/>
            <a:ext cx="1121342" cy="1308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3"/>
            <a:endCxn id="18" idx="2"/>
          </p:cNvCxnSpPr>
          <p:nvPr/>
        </p:nvCxnSpPr>
        <p:spPr>
          <a:xfrm>
            <a:off x="1362426" y="3501774"/>
            <a:ext cx="1481382" cy="203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3"/>
            <a:endCxn id="4" idx="2"/>
          </p:cNvCxnSpPr>
          <p:nvPr/>
        </p:nvCxnSpPr>
        <p:spPr>
          <a:xfrm>
            <a:off x="1362426" y="3501774"/>
            <a:ext cx="2273470" cy="1643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3"/>
            <a:endCxn id="12" idx="2"/>
          </p:cNvCxnSpPr>
          <p:nvPr/>
        </p:nvCxnSpPr>
        <p:spPr>
          <a:xfrm flipV="1">
            <a:off x="1362426" y="2200696"/>
            <a:ext cx="3425598" cy="13010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3"/>
            <a:endCxn id="19" idx="2"/>
          </p:cNvCxnSpPr>
          <p:nvPr/>
        </p:nvCxnSpPr>
        <p:spPr>
          <a:xfrm flipV="1">
            <a:off x="1362426" y="3057520"/>
            <a:ext cx="4145678" cy="4442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0" idx="3"/>
            <a:endCxn id="14" idx="2"/>
          </p:cNvCxnSpPr>
          <p:nvPr/>
        </p:nvCxnSpPr>
        <p:spPr>
          <a:xfrm>
            <a:off x="1362426" y="3501774"/>
            <a:ext cx="4145678" cy="13517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0" idx="3"/>
            <a:endCxn id="5" idx="2"/>
          </p:cNvCxnSpPr>
          <p:nvPr/>
        </p:nvCxnSpPr>
        <p:spPr>
          <a:xfrm>
            <a:off x="1362426" y="3501774"/>
            <a:ext cx="1985438" cy="24471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20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Abhinandan Jayanth</dc:creator>
  <cp:lastModifiedBy>Dennis Feiock</cp:lastModifiedBy>
  <cp:revision>9</cp:revision>
  <dcterms:created xsi:type="dcterms:W3CDTF">2016-12-07T04:50:56Z</dcterms:created>
  <dcterms:modified xsi:type="dcterms:W3CDTF">2016-12-07T16:34:41Z</dcterms:modified>
</cp:coreProperties>
</file>