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0B62-E2F0-42B0-BC12-33FFF6C65943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4025-A866-4C84-8F9B-E9828F09E08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09346" y="1655440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User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Arrow Connector 24"/>
          <p:cNvCxnSpPr>
            <a:stCxn id="23" idx="2"/>
            <a:endCxn id="29" idx="0"/>
          </p:cNvCxnSpPr>
          <p:nvPr/>
        </p:nvCxnSpPr>
        <p:spPr>
          <a:xfrm flipH="1">
            <a:off x="3700928" y="2036440"/>
            <a:ext cx="3718" cy="611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01864" y="4785663"/>
            <a:ext cx="1570096" cy="87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</a:t>
            </a:r>
            <a:r>
              <a:rPr lang="en-US" sz="1200" dirty="0" smtClean="0">
                <a:solidFill>
                  <a:sysClr val="windowText" lastClr="000000"/>
                </a:solidFill>
              </a:rPr>
              <a:t>session info</a:t>
            </a:r>
            <a:r>
              <a:rPr lang="en-US" sz="1200" dirty="0" smtClean="0">
                <a:solidFill>
                  <a:sysClr val="windowText" lastClr="000000"/>
                </a:solidFill>
              </a:rPr>
              <a:t>&gt;&gt;</a:t>
            </a:r>
            <a:endParaRPr lang="en-US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Authentication System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73036" y="3227490"/>
            <a:ext cx="168461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728820" y="2648170"/>
            <a:ext cx="1944216" cy="11408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Query authentication system if user is logged 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86912" y="3789040"/>
            <a:ext cx="0" cy="9966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70292" y="3016731"/>
            <a:ext cx="1298052" cy="44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Screen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8940" y="4077072"/>
            <a:ext cx="136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uthentication status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7704" y="609600"/>
            <a:ext cx="530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Bucket List – Data Flow Model</a:t>
            </a: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Abhinandan Jayanth</cp:lastModifiedBy>
  <cp:revision>4</cp:revision>
  <dcterms:created xsi:type="dcterms:W3CDTF">2016-11-18T02:58:04Z</dcterms:created>
  <dcterms:modified xsi:type="dcterms:W3CDTF">2016-11-18T03:24:52Z</dcterms:modified>
</cp:coreProperties>
</file>