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3970-6306-4A90-A93C-03198D1DB2F1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0C71-F44C-4259-ABA5-1DA3D9FF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303" y="408263"/>
            <a:ext cx="11463131" cy="6151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87757" y="1810444"/>
            <a:ext cx="1948069" cy="9160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6" name="Oval 5"/>
          <p:cNvSpPr/>
          <p:nvPr/>
        </p:nvSpPr>
        <p:spPr>
          <a:xfrm>
            <a:off x="3087757" y="3953253"/>
            <a:ext cx="1948069" cy="9160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4994" y="522630"/>
            <a:ext cx="5108715" cy="5922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62868" y="2922183"/>
            <a:ext cx="1948069" cy="91603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Validating</a:t>
            </a:r>
          </a:p>
          <a:p>
            <a:pPr algn="ctr"/>
            <a:r>
              <a:rPr lang="en-US" dirty="0"/>
              <a:t>Credentials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85391" y="3380198"/>
            <a:ext cx="861391" cy="794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11894" y="2517915"/>
            <a:ext cx="834888" cy="862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27474" y="5270"/>
            <a:ext cx="364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case Diagram – Sprint1</a:t>
            </a:r>
          </a:p>
        </p:txBody>
      </p:sp>
      <p:cxnSp>
        <p:nvCxnSpPr>
          <p:cNvPr id="7" name="Straight Connector 6"/>
          <p:cNvCxnSpPr>
            <a:endCxn id="10" idx="1"/>
          </p:cNvCxnSpPr>
          <p:nvPr/>
        </p:nvCxnSpPr>
        <p:spPr>
          <a:xfrm>
            <a:off x="5035826" y="2319130"/>
            <a:ext cx="1312330" cy="7372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10" idx="3"/>
          </p:cNvCxnSpPr>
          <p:nvPr/>
        </p:nvCxnSpPr>
        <p:spPr>
          <a:xfrm flipV="1">
            <a:off x="5035826" y="3704064"/>
            <a:ext cx="1312330" cy="70720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03931">
            <a:off x="5152658" y="243599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0" name="TextBox 19"/>
          <p:cNvSpPr txBox="1"/>
          <p:nvPr/>
        </p:nvSpPr>
        <p:spPr>
          <a:xfrm rot="19920468">
            <a:off x="5146817" y="400642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&lt;&lt;include&gt;&gt;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87757" y="1088889"/>
            <a:ext cx="257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Buckchat</a:t>
            </a:r>
            <a:r>
              <a:rPr lang="en-US" sz="2400" dirty="0"/>
              <a:t> – Sprint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61" y="2949950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5575" y="400642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20007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Raghavendran Harish</cp:lastModifiedBy>
  <cp:revision>5</cp:revision>
  <dcterms:created xsi:type="dcterms:W3CDTF">2016-10-21T03:19:27Z</dcterms:created>
  <dcterms:modified xsi:type="dcterms:W3CDTF">2016-10-21T03:32:26Z</dcterms:modified>
</cp:coreProperties>
</file>