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A36A-77B8-4029-BAA5-5F6CA72C94AD}" type="datetimeFigureOut">
              <a:rPr lang="en-IN" smtClean="0"/>
              <a:pPr/>
              <a:t>07-12-2016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6453" y="1501159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drips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79154" y="4382231"/>
            <a:ext cx="1452981" cy="7193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39952" y="1412776"/>
            <a:ext cx="2160240" cy="382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666" y="332656"/>
            <a:ext cx="385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Buckchat</a:t>
            </a:r>
            <a:r>
              <a:rPr lang="en-US" sz="2400" b="1" dirty="0" smtClean="0"/>
              <a:t> – </a:t>
            </a:r>
            <a:r>
              <a:rPr lang="en-US" sz="2400" b="1" dirty="0" smtClean="0"/>
              <a:t>Use </a:t>
            </a:r>
            <a:r>
              <a:rPr lang="en-US" sz="2400" b="1" dirty="0" smtClean="0"/>
              <a:t>C</a:t>
            </a:r>
            <a:r>
              <a:rPr lang="en-US" sz="2400" b="1" dirty="0" smtClean="0"/>
              <a:t>ase </a:t>
            </a:r>
            <a:r>
              <a:rPr lang="en-US" sz="2400" b="1" dirty="0" smtClean="0"/>
              <a:t>diagram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864225"/>
            <a:ext cx="1326930" cy="1275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6572" y="38249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79637" y="2417463"/>
            <a:ext cx="1876539" cy="85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anonymous drips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87171" y="3460195"/>
            <a:ext cx="1452981" cy="7193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Bucket List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47664" y="1405620"/>
            <a:ext cx="2160240" cy="382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60232" y="1412776"/>
            <a:ext cx="2160240" cy="382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63688" y="2083729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763688" y="3789040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80645" y="2155737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Drip list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07451" y="3817176"/>
            <a:ext cx="1452981" cy="7193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115616" y="2432329"/>
            <a:ext cx="648072" cy="85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2"/>
          </p:cNvCxnSpPr>
          <p:nvPr/>
        </p:nvCxnSpPr>
        <p:spPr>
          <a:xfrm>
            <a:off x="1115616" y="3284984"/>
            <a:ext cx="648072" cy="85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  <a:endCxn id="4" idx="2"/>
          </p:cNvCxnSpPr>
          <p:nvPr/>
        </p:nvCxnSpPr>
        <p:spPr>
          <a:xfrm flipV="1">
            <a:off x="3487491" y="1849759"/>
            <a:ext cx="818962" cy="58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6"/>
            <a:endCxn id="12" idx="2"/>
          </p:cNvCxnSpPr>
          <p:nvPr/>
        </p:nvCxnSpPr>
        <p:spPr>
          <a:xfrm>
            <a:off x="3487491" y="2432329"/>
            <a:ext cx="792146" cy="41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6"/>
            <a:endCxn id="14" idx="2"/>
          </p:cNvCxnSpPr>
          <p:nvPr/>
        </p:nvCxnSpPr>
        <p:spPr>
          <a:xfrm>
            <a:off x="3487491" y="2432329"/>
            <a:ext cx="999680" cy="138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6"/>
            <a:endCxn id="5" idx="2"/>
          </p:cNvCxnSpPr>
          <p:nvPr/>
        </p:nvCxnSpPr>
        <p:spPr>
          <a:xfrm>
            <a:off x="3487491" y="2432329"/>
            <a:ext cx="991663" cy="2309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0"/>
            <a:endCxn id="17" idx="4"/>
          </p:cNvCxnSpPr>
          <p:nvPr/>
        </p:nvCxnSpPr>
        <p:spPr>
          <a:xfrm flipV="1">
            <a:off x="2625590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6"/>
            <a:endCxn id="19" idx="2"/>
          </p:cNvCxnSpPr>
          <p:nvPr/>
        </p:nvCxnSpPr>
        <p:spPr>
          <a:xfrm flipV="1">
            <a:off x="5940152" y="2504337"/>
            <a:ext cx="940493" cy="1315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6"/>
            <a:endCxn id="20" idx="2"/>
          </p:cNvCxnSpPr>
          <p:nvPr/>
        </p:nvCxnSpPr>
        <p:spPr>
          <a:xfrm>
            <a:off x="5940152" y="3819859"/>
            <a:ext cx="1067299" cy="356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35696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Intro page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427984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Home page</a:t>
            </a:r>
            <a:endParaRPr lang="en-IN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948264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Bucket page</a:t>
            </a:r>
            <a:endParaRPr lang="en-IN" b="1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115616" y="3284984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15616" y="6165304"/>
            <a:ext cx="6624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4"/>
          </p:cNvCxnSpPr>
          <p:nvPr/>
        </p:nvCxnSpPr>
        <p:spPr>
          <a:xfrm>
            <a:off x="5205645" y="5101559"/>
            <a:ext cx="14427" cy="1063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0" idx="4"/>
          </p:cNvCxnSpPr>
          <p:nvPr/>
        </p:nvCxnSpPr>
        <p:spPr>
          <a:xfrm>
            <a:off x="7733942" y="4536504"/>
            <a:ext cx="6410" cy="16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Abhinandan Jayanth</dc:creator>
  <cp:lastModifiedBy>Abhinandan Jayanth</cp:lastModifiedBy>
  <cp:revision>5</cp:revision>
  <dcterms:created xsi:type="dcterms:W3CDTF">2016-12-07T04:50:56Z</dcterms:created>
  <dcterms:modified xsi:type="dcterms:W3CDTF">2016-12-07T05:09:05Z</dcterms:modified>
</cp:coreProperties>
</file>