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6459200" cy="1645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308" y="726"/>
      </p:cViewPr>
      <p:guideLst>
        <p:guide orient="horz" pos="5184"/>
        <p:guide pos="5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5113021"/>
            <a:ext cx="13990320" cy="35280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8880" y="9326880"/>
            <a:ext cx="11521440" cy="4206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937D-12AF-4588-BF83-8D292926A31D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8B07-3FD7-4F1F-A051-9429A800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937D-12AF-4588-BF83-8D292926A31D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8B07-3FD7-4F1F-A051-9429A800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1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32920" y="1581152"/>
            <a:ext cx="3703320" cy="337070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60" y="1581152"/>
            <a:ext cx="10835640" cy="337070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937D-12AF-4588-BF83-8D292926A31D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8B07-3FD7-4F1F-A051-9429A800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0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937D-12AF-4588-BF83-8D292926A31D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8B07-3FD7-4F1F-A051-9429A800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6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163" y="10576561"/>
            <a:ext cx="13990320" cy="32689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0163" y="6976113"/>
            <a:ext cx="13990320" cy="36004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937D-12AF-4588-BF83-8D292926A31D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8B07-3FD7-4F1F-A051-9429A800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3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9216392"/>
            <a:ext cx="7269480" cy="260718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66760" y="9216392"/>
            <a:ext cx="7269480" cy="260718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937D-12AF-4588-BF83-8D292926A31D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8B07-3FD7-4F1F-A051-9429A800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3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659131"/>
            <a:ext cx="14813280" cy="2743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684272"/>
            <a:ext cx="7272338" cy="15354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5219701"/>
            <a:ext cx="7272338" cy="948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61048" y="3684272"/>
            <a:ext cx="7275195" cy="15354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61048" y="5219701"/>
            <a:ext cx="7275195" cy="948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937D-12AF-4588-BF83-8D292926A31D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8B07-3FD7-4F1F-A051-9429A800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3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937D-12AF-4588-BF83-8D292926A31D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8B07-3FD7-4F1F-A051-9429A800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7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937D-12AF-4588-BF83-8D292926A31D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8B07-3FD7-4F1F-A051-9429A800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9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3" y="655320"/>
            <a:ext cx="5414963" cy="27889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5090" y="655322"/>
            <a:ext cx="9201150" cy="140474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3" y="3444242"/>
            <a:ext cx="5414963" cy="112585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937D-12AF-4588-BF83-8D292926A31D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8B07-3FD7-4F1F-A051-9429A800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5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6118" y="11521441"/>
            <a:ext cx="9875520" cy="136017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26118" y="1470660"/>
            <a:ext cx="9875520" cy="9875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6118" y="12881612"/>
            <a:ext cx="9875520" cy="19316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937D-12AF-4588-BF83-8D292926A31D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8B07-3FD7-4F1F-A051-9429A800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4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659131"/>
            <a:ext cx="14813280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840482"/>
            <a:ext cx="14813280" cy="1086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" y="15255241"/>
            <a:ext cx="38404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7937D-12AF-4588-BF83-8D292926A31D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23560" y="15255241"/>
            <a:ext cx="52120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95760" y="15255241"/>
            <a:ext cx="38404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38B07-3FD7-4F1F-A051-9429A800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0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8534400" y="1974927"/>
            <a:ext cx="237375" cy="2373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lowchart: Alternate Process 27"/>
          <p:cNvSpPr/>
          <p:nvPr/>
        </p:nvSpPr>
        <p:spPr>
          <a:xfrm>
            <a:off x="7697390" y="2514600"/>
            <a:ext cx="1944216" cy="77536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Query drips for given bucket</a:t>
            </a:r>
            <a:endParaRPr lang="en-IN" dirty="0"/>
          </a:p>
        </p:txBody>
      </p:sp>
      <p:sp>
        <p:nvSpPr>
          <p:cNvPr id="29" name="Flowchart: Decision 28"/>
          <p:cNvSpPr/>
          <p:nvPr/>
        </p:nvSpPr>
        <p:spPr>
          <a:xfrm>
            <a:off x="7921343" y="3781392"/>
            <a:ext cx="1496309" cy="116724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Drips exist?</a:t>
            </a:r>
            <a:endParaRPr lang="en-IN" dirty="0"/>
          </a:p>
        </p:txBody>
      </p:sp>
      <p:sp>
        <p:nvSpPr>
          <p:cNvPr id="30" name="Flowchart: Alternate Process 29"/>
          <p:cNvSpPr/>
          <p:nvPr/>
        </p:nvSpPr>
        <p:spPr>
          <a:xfrm>
            <a:off x="10087005" y="8161341"/>
            <a:ext cx="1986694" cy="83820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Display drip user</a:t>
            </a:r>
            <a:endParaRPr lang="en-IN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669497" y="3290482"/>
            <a:ext cx="0" cy="51131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453474" y="11812591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/>
          <p:cNvSpPr/>
          <p:nvPr/>
        </p:nvSpPr>
        <p:spPr>
          <a:xfrm>
            <a:off x="8534400" y="11887200"/>
            <a:ext cx="288032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/>
          <p:cNvSpPr txBox="1"/>
          <p:nvPr/>
        </p:nvSpPr>
        <p:spPr>
          <a:xfrm>
            <a:off x="7575152" y="404019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212067" y="990600"/>
            <a:ext cx="49326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smtClean="0"/>
              <a:t>Display Drips – </a:t>
            </a:r>
            <a:r>
              <a:rPr lang="en-US" sz="2800" b="1" dirty="0"/>
              <a:t>Activity Diagram</a:t>
            </a:r>
            <a:endParaRPr lang="en-IN" sz="28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8656280" y="2122189"/>
            <a:ext cx="0" cy="39497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7126778" y="4366369"/>
            <a:ext cx="79456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lowchart: Alternate Process 41"/>
          <p:cNvSpPr/>
          <p:nvPr/>
        </p:nvSpPr>
        <p:spPr>
          <a:xfrm>
            <a:off x="5146749" y="3848435"/>
            <a:ext cx="1962494" cy="99311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Display message “This bucket has no drips”</a:t>
            </a:r>
            <a:endParaRPr lang="en-IN" dirty="0"/>
          </a:p>
        </p:txBody>
      </p:sp>
      <p:sp>
        <p:nvSpPr>
          <p:cNvPr id="43" name="Flowchart: Alternate Process 42"/>
          <p:cNvSpPr/>
          <p:nvPr/>
        </p:nvSpPr>
        <p:spPr>
          <a:xfrm>
            <a:off x="7617385" y="5411791"/>
            <a:ext cx="2104226" cy="99311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Display text and date/time of most recent drip</a:t>
            </a:r>
            <a:endParaRPr lang="en-IN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669498" y="4948641"/>
            <a:ext cx="0" cy="46315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718152" y="484532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Yes</a:t>
            </a:r>
            <a:endParaRPr lang="en-US" dirty="0"/>
          </a:p>
        </p:txBody>
      </p:sp>
      <p:sp>
        <p:nvSpPr>
          <p:cNvPr id="46" name="Flowchart: Decision 45"/>
          <p:cNvSpPr/>
          <p:nvPr/>
        </p:nvSpPr>
        <p:spPr>
          <a:xfrm>
            <a:off x="7755098" y="6866110"/>
            <a:ext cx="1828800" cy="135191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tIns="0" bIns="182880" rtlCol="0" anchor="ctr"/>
          <a:lstStyle/>
          <a:p>
            <a:pPr algn="ctr"/>
            <a:r>
              <a:rPr lang="en-US" smtClean="0"/>
              <a:t>Drip </a:t>
            </a:r>
            <a:br>
              <a:rPr lang="en-US" smtClean="0"/>
            </a:br>
            <a:r>
              <a:rPr lang="en-US" smtClean="0"/>
              <a:t>anonymous?</a:t>
            </a:r>
            <a:endParaRPr lang="en-IN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8669497" y="6412235"/>
            <a:ext cx="0" cy="45387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732856" y="1121407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9583898" y="7543636"/>
            <a:ext cx="1496454" cy="0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1080352" y="7543636"/>
            <a:ext cx="0" cy="61135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8669498" y="9526591"/>
            <a:ext cx="241085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0" idx="2"/>
          </p:cNvCxnSpPr>
          <p:nvPr/>
        </p:nvCxnSpPr>
        <p:spPr>
          <a:xfrm>
            <a:off x="11080352" y="8999541"/>
            <a:ext cx="0" cy="527050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8669497" y="8218023"/>
            <a:ext cx="0" cy="18288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Flowchart: Decision 73"/>
          <p:cNvSpPr/>
          <p:nvPr/>
        </p:nvSpPr>
        <p:spPr>
          <a:xfrm>
            <a:off x="7890092" y="10046823"/>
            <a:ext cx="1558810" cy="116724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More</a:t>
            </a:r>
            <a:br>
              <a:rPr lang="en-US" smtClean="0"/>
            </a:br>
            <a:r>
              <a:rPr lang="en-US" smtClean="0"/>
              <a:t>drips?</a:t>
            </a:r>
            <a:endParaRPr lang="en-IN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669498" y="11214072"/>
            <a:ext cx="0" cy="59851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6695277" y="10630447"/>
            <a:ext cx="1194816" cy="0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695276" y="5908350"/>
            <a:ext cx="921321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6695276" y="5908350"/>
            <a:ext cx="1" cy="4722097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4171380" y="4130681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Oval 83"/>
          <p:cNvSpPr/>
          <p:nvPr/>
        </p:nvSpPr>
        <p:spPr>
          <a:xfrm>
            <a:off x="4243388" y="4202689"/>
            <a:ext cx="288032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5" name="Straight Arrow Connector 84"/>
          <p:cNvCxnSpPr>
            <a:endCxn id="83" idx="6"/>
          </p:cNvCxnSpPr>
          <p:nvPr/>
        </p:nvCxnSpPr>
        <p:spPr>
          <a:xfrm flipH="1">
            <a:off x="4603428" y="4344994"/>
            <a:ext cx="534538" cy="171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685375" y="815499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Yes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9536456" y="717430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512339" y="1026111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661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41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</dc:creator>
  <cp:lastModifiedBy>Zachary</cp:lastModifiedBy>
  <cp:revision>4</cp:revision>
  <dcterms:created xsi:type="dcterms:W3CDTF">2016-12-03T00:20:17Z</dcterms:created>
  <dcterms:modified xsi:type="dcterms:W3CDTF">2016-12-03T01:39:57Z</dcterms:modified>
</cp:coreProperties>
</file>