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62" autoAdjust="0"/>
    <p:restoredTop sz="99794" autoAdjust="0"/>
  </p:normalViewPr>
  <p:slideViewPr>
    <p:cSldViewPr>
      <p:cViewPr>
        <p:scale>
          <a:sx n="125" d="100"/>
          <a:sy n="125" d="100"/>
        </p:scale>
        <p:origin x="1590" y="-78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74639"/>
            <a:ext cx="8229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74639"/>
            <a:ext cx="24384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62C0-A11A-43E0-9090-14CCC9C82A0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11" idx="0"/>
          </p:cNvCxnSpPr>
          <p:nvPr/>
        </p:nvCxnSpPr>
        <p:spPr>
          <a:xfrm>
            <a:off x="4691298" y="2209800"/>
            <a:ext cx="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2" idx="1"/>
          </p:cNvCxnSpPr>
          <p:nvPr/>
        </p:nvCxnSpPr>
        <p:spPr>
          <a:xfrm>
            <a:off x="5668682" y="3619500"/>
            <a:ext cx="195131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09960" y="3381096"/>
            <a:ext cx="1152833" cy="462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User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3914" y="3200400"/>
            <a:ext cx="1954768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Query drips for a given bucket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4367" y="577153"/>
            <a:ext cx="569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Display Drips </a:t>
            </a:r>
            <a:r>
              <a:rPr lang="en-US" sz="3200" b="1" smtClean="0"/>
              <a:t>– Data Flow Model</a:t>
            </a:r>
            <a:endParaRPr lang="en-US" sz="3200" b="1"/>
          </a:p>
        </p:txBody>
      </p:sp>
      <p:sp>
        <p:nvSpPr>
          <p:cNvPr id="32" name="Rounded Rectangle 31"/>
          <p:cNvSpPr/>
          <p:nvPr/>
        </p:nvSpPr>
        <p:spPr>
          <a:xfrm>
            <a:off x="7620000" y="3277190"/>
            <a:ext cx="1524000" cy="6846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Display drips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6794" y="1675369"/>
            <a:ext cx="1570096" cy="53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&lt;&lt;datastore&gt;&gt;</a:t>
            </a:r>
          </a:p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Drips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842" y="2433935"/>
            <a:ext cx="182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drip </a:t>
            </a:r>
            <a:r>
              <a:rPr lang="en-US" sz="1200" smtClean="0"/>
              <a:t>text, user, timestamp </a:t>
            </a:r>
            <a:br>
              <a:rPr lang="en-US" sz="1200" smtClean="0"/>
            </a:br>
            <a:r>
              <a:rPr lang="en-US" sz="1200" smtClean="0"/>
              <a:t>for each drip</a:t>
            </a:r>
            <a:endParaRPr lang="en-US" sz="12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144000" y="3619500"/>
            <a:ext cx="19659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1815" y="3157835"/>
            <a:ext cx="182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drip </a:t>
            </a:r>
            <a:r>
              <a:rPr lang="en-US" sz="1200" smtClean="0"/>
              <a:t>text, user, timestamp </a:t>
            </a:r>
            <a:br>
              <a:rPr lang="en-US" sz="1200" smtClean="0"/>
            </a:br>
            <a:r>
              <a:rPr lang="en-US" sz="1200" smtClean="0"/>
              <a:t>for each drip</a:t>
            </a:r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9220200" y="3157835"/>
            <a:ext cx="182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drip </a:t>
            </a:r>
            <a:r>
              <a:rPr lang="en-US" sz="1200" smtClean="0"/>
              <a:t>text, user, timestamp </a:t>
            </a:r>
            <a:br>
              <a:rPr lang="en-US" sz="1200" smtClean="0"/>
            </a:br>
            <a:r>
              <a:rPr lang="en-US" sz="1200" smtClean="0"/>
              <a:t>for each drip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410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10</cp:revision>
  <dcterms:created xsi:type="dcterms:W3CDTF">2016-10-07T00:36:22Z</dcterms:created>
  <dcterms:modified xsi:type="dcterms:W3CDTF">2016-12-02T23:59:47Z</dcterms:modified>
</cp:coreProperties>
</file>