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8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162" autoAdjust="0"/>
    <p:restoredTop sz="94660"/>
  </p:normalViewPr>
  <p:slideViewPr>
    <p:cSldViewPr>
      <p:cViewPr>
        <p:scale>
          <a:sx n="100" d="100"/>
          <a:sy n="100" d="100"/>
        </p:scale>
        <p:origin x="114" y="-624"/>
      </p:cViewPr>
      <p:guideLst>
        <p:guide orient="horz" pos="216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0426"/>
            <a:ext cx="155448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886200"/>
            <a:ext cx="12801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2C0-A11A-43E0-9090-14CCC9C82A0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2110-77E3-4D39-B740-5A8301D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5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2C0-A11A-43E0-9090-14CCC9C82A0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2110-77E3-4D39-B740-5A8301D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6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274639"/>
            <a:ext cx="8229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274639"/>
            <a:ext cx="243840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2C0-A11A-43E0-9090-14CCC9C82A0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2110-77E3-4D39-B740-5A8301D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3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2C0-A11A-43E0-9090-14CCC9C82A0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2110-77E3-4D39-B740-5A8301D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4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4406901"/>
            <a:ext cx="155448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2906713"/>
            <a:ext cx="155448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2C0-A11A-43E0-9090-14CCC9C82A0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2110-77E3-4D39-B740-5A8301D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9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600201"/>
            <a:ext cx="16306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1600201"/>
            <a:ext cx="16306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2C0-A11A-43E0-9090-14CCC9C82A0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2110-77E3-4D39-B740-5A8301D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16459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80803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80803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1535113"/>
            <a:ext cx="80835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2174875"/>
            <a:ext cx="80835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2C0-A11A-43E0-9090-14CCC9C82A0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2110-77E3-4D39-B740-5A8301D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2C0-A11A-43E0-9090-14CCC9C82A0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2110-77E3-4D39-B740-5A8301D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2C0-A11A-43E0-9090-14CCC9C82A0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2110-77E3-4D39-B740-5A8301D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2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601662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273051"/>
            <a:ext cx="102235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601662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2C0-A11A-43E0-9090-14CCC9C82A0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2110-77E3-4D39-B740-5A8301D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9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4800600"/>
            <a:ext cx="10972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612775"/>
            <a:ext cx="10972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5367338"/>
            <a:ext cx="10972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2C0-A11A-43E0-9090-14CCC9C82A0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2110-77E3-4D39-B740-5A8301D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0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1645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201"/>
            <a:ext cx="16459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F62C0-A11A-43E0-9090-14CCC9C82A05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356351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62110-77E3-4D39-B740-5A8301D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8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163982" y="2292774"/>
            <a:ext cx="1447800" cy="6944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Cleanup user data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4182" y="1295400"/>
            <a:ext cx="990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User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296400" y="2304800"/>
            <a:ext cx="1295400" cy="6858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Query accounts</a:t>
            </a:r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>
            <a:stCxn id="5" idx="2"/>
            <a:endCxn id="11" idx="0"/>
          </p:cNvCxnSpPr>
          <p:nvPr/>
        </p:nvCxnSpPr>
        <p:spPr>
          <a:xfrm>
            <a:off x="4449482" y="1676400"/>
            <a:ext cx="0" cy="6117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73382" y="2633682"/>
            <a:ext cx="990600" cy="16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190482" y="3987225"/>
            <a:ext cx="1570096" cy="534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ysClr val="windowText" lastClr="000000"/>
                </a:solidFill>
              </a:rPr>
              <a:t>&lt;&lt;datastore&gt;&gt;</a:t>
            </a:r>
          </a:p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Accounts</a:t>
            </a:r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7611782" y="2639981"/>
            <a:ext cx="168461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725582" y="2288131"/>
            <a:ext cx="1447800" cy="6944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Get user data</a:t>
            </a:r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847241" y="3011935"/>
            <a:ext cx="0" cy="9708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2054149" y="2249935"/>
            <a:ext cx="1600200" cy="76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Authenticate user data</a:t>
            </a:r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975530" y="2990602"/>
            <a:ext cx="0" cy="9966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2205223" y="3998725"/>
            <a:ext cx="1298052" cy="441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Screen</a:t>
            </a:r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0605287" y="2630935"/>
            <a:ext cx="1448862" cy="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14683" y="2158425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username &amp;</a:t>
            </a:r>
          </a:p>
          <a:p>
            <a:r>
              <a:rPr lang="en-US" sz="1200" smtClean="0"/>
              <a:t>password</a:t>
            </a:r>
            <a:endParaRPr 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7682524" y="2148569"/>
            <a:ext cx="1516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cleaned username &amp; cleaned password</a:t>
            </a:r>
            <a:endParaRPr lang="en-US" sz="1200"/>
          </a:p>
        </p:txBody>
      </p:sp>
      <p:sp>
        <p:nvSpPr>
          <p:cNvPr id="28" name="TextBox 27"/>
          <p:cNvSpPr txBox="1"/>
          <p:nvPr/>
        </p:nvSpPr>
        <p:spPr>
          <a:xfrm>
            <a:off x="10675078" y="2006025"/>
            <a:ext cx="136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cleaned username, cleaned password, &amp; account info</a:t>
            </a:r>
            <a:endParaRPr lang="en-US" sz="1200"/>
          </a:p>
        </p:txBody>
      </p:sp>
      <p:sp>
        <p:nvSpPr>
          <p:cNvPr id="29" name="TextBox 28"/>
          <p:cNvSpPr txBox="1"/>
          <p:nvPr/>
        </p:nvSpPr>
        <p:spPr>
          <a:xfrm>
            <a:off x="9963150" y="3333669"/>
            <a:ext cx="1364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account info</a:t>
            </a:r>
            <a:endParaRPr 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6675120" y="609600"/>
            <a:ext cx="4391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/>
              <a:t>Login – Data Flow Model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641024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41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</dc:creator>
  <cp:lastModifiedBy>Zachary</cp:lastModifiedBy>
  <cp:revision>5</cp:revision>
  <dcterms:created xsi:type="dcterms:W3CDTF">2016-10-07T00:36:22Z</dcterms:created>
  <dcterms:modified xsi:type="dcterms:W3CDTF">2016-10-07T01:06:15Z</dcterms:modified>
</cp:coreProperties>
</file>