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81" y="1047431"/>
            <a:ext cx="469433" cy="469433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3141014" y="1967953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Drip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238967" y="1967953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in process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9466381" y="1964639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Parsing the drip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9559151" y="3382622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drip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the bucket(s)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14683" y="2421837"/>
            <a:ext cx="123958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5208354" y="2425151"/>
            <a:ext cx="10275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06306" y="2421839"/>
            <a:ext cx="11600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10500051" y="2879039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56318" y="1964639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9559151" y="4807229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500051" y="4310269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10357589" y="6175506"/>
            <a:ext cx="284923" cy="28492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10271451" y="6099312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1" idx="2"/>
          </p:cNvCxnSpPr>
          <p:nvPr/>
        </p:nvCxnSpPr>
        <p:spPr>
          <a:xfrm flipH="1">
            <a:off x="10500050" y="5721629"/>
            <a:ext cx="0" cy="35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</p:cNvCxnSpPr>
          <p:nvPr/>
        </p:nvCxnSpPr>
        <p:spPr>
          <a:xfrm>
            <a:off x="7272637" y="2882353"/>
            <a:ext cx="0" cy="500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174684" y="3382622"/>
            <a:ext cx="30979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7" idx="2"/>
          </p:cNvCxnSpPr>
          <p:nvPr/>
        </p:nvCxnSpPr>
        <p:spPr>
          <a:xfrm flipH="1" flipV="1">
            <a:off x="4174684" y="2882353"/>
            <a:ext cx="0" cy="50026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9609" y="3382622"/>
            <a:ext cx="3070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[Prompting to create new drip,</a:t>
            </a:r>
          </a:p>
          <a:p>
            <a:r>
              <a:rPr lang="en-US" dirty="0"/>
              <a:t>  if validation fails]</a:t>
            </a:r>
          </a:p>
        </p:txBody>
      </p:sp>
      <p:cxnSp>
        <p:nvCxnSpPr>
          <p:cNvPr id="41" name="Straight Arrow Connector 40"/>
          <p:cNvCxnSpPr>
            <a:stCxn id="5" idx="2"/>
            <a:endCxn id="19" idx="0"/>
          </p:cNvCxnSpPr>
          <p:nvPr/>
        </p:nvCxnSpPr>
        <p:spPr>
          <a:xfrm flipH="1">
            <a:off x="1089988" y="1516864"/>
            <a:ext cx="0" cy="44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62919" y="357809"/>
            <a:ext cx="4318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Create Drip – State Diagram</a:t>
            </a:r>
          </a:p>
        </p:txBody>
      </p:sp>
    </p:spTree>
    <p:extLst>
      <p:ext uri="{BB962C8B-B14F-4D97-AF65-F5344CB8AC3E}">
        <p14:creationId xmlns:p14="http://schemas.microsoft.com/office/powerpoint/2010/main" val="120994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Harish</dc:creator>
  <cp:lastModifiedBy>Raghavendran Harish</cp:lastModifiedBy>
  <cp:revision>8</cp:revision>
  <dcterms:created xsi:type="dcterms:W3CDTF">2016-10-12T20:31:33Z</dcterms:created>
  <dcterms:modified xsi:type="dcterms:W3CDTF">2016-11-19T11:12:38Z</dcterms:modified>
</cp:coreProperties>
</file>