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0250-BF17-4077-B727-3DA75D627FC5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209C-13C7-430C-9B74-E95A69901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4644008" y="1692424"/>
            <a:ext cx="2088232" cy="7200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enters credentials</a:t>
            </a:r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763688" y="1700808"/>
            <a:ext cx="2088232" cy="7200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 is displayed</a:t>
            </a:r>
            <a:endParaRPr lang="en-IN" dirty="0"/>
          </a:p>
        </p:txBody>
      </p:sp>
      <p:sp>
        <p:nvSpPr>
          <p:cNvPr id="8" name="Flowchart: Decision 7"/>
          <p:cNvSpPr/>
          <p:nvPr/>
        </p:nvSpPr>
        <p:spPr>
          <a:xfrm>
            <a:off x="4355976" y="2924944"/>
            <a:ext cx="2664296" cy="14401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credentials authentic</a:t>
            </a:r>
            <a:endParaRPr lang="en-IN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4644008" y="4869160"/>
            <a:ext cx="2088232" cy="7200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home page displayed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 flipV="1">
            <a:off x="3851920" y="2052464"/>
            <a:ext cx="792088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5688124" y="2412504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5688124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18" y="32756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652120" y="429309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673532"/>
            <a:ext cx="379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Login – Activity Diagram</a:t>
            </a:r>
            <a:endParaRPr lang="en-IN" sz="2800" b="1" dirty="0"/>
          </a:p>
        </p:txBody>
      </p:sp>
      <p:sp>
        <p:nvSpPr>
          <p:cNvPr id="15" name="Oval 14"/>
          <p:cNvSpPr/>
          <p:nvPr/>
        </p:nvSpPr>
        <p:spPr>
          <a:xfrm>
            <a:off x="683568" y="1844824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>
            <a:stCxn id="15" idx="6"/>
            <a:endCxn id="7" idx="1"/>
          </p:cNvCxnSpPr>
          <p:nvPr/>
        </p:nvCxnSpPr>
        <p:spPr>
          <a:xfrm>
            <a:off x="1115616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1763688" y="3284984"/>
            <a:ext cx="2088232" cy="7200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warning message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8" idx="1"/>
            <a:endCxn id="24" idx="3"/>
          </p:cNvCxnSpPr>
          <p:nvPr/>
        </p:nvCxnSpPr>
        <p:spPr>
          <a:xfrm flipH="1">
            <a:off x="3851920" y="36450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7" idx="2"/>
          </p:cNvCxnSpPr>
          <p:nvPr/>
        </p:nvCxnSpPr>
        <p:spPr>
          <a:xfrm flipV="1">
            <a:off x="2807804" y="242088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65900" y="602128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5537908" y="6093296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>
            <a:stCxn id="9" idx="2"/>
            <a:endCxn id="29" idx="0"/>
          </p:cNvCxnSpPr>
          <p:nvPr/>
        </p:nvCxnSpPr>
        <p:spPr>
          <a:xfrm flipH="1">
            <a:off x="5681924" y="5589240"/>
            <a:ext cx="6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Jayanth</dc:creator>
  <cp:lastModifiedBy>Abhinandan Jayanth</cp:lastModifiedBy>
  <cp:revision>5</cp:revision>
  <dcterms:created xsi:type="dcterms:W3CDTF">2016-10-07T02:34:15Z</dcterms:created>
  <dcterms:modified xsi:type="dcterms:W3CDTF">2016-10-12T20:04:39Z</dcterms:modified>
</cp:coreProperties>
</file>