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14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3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3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4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5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2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9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5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8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3970-6306-4A90-A93C-03198D1DB2F1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0C71-F44C-4259-ABA5-1DA3D9FF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7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3970-6306-4A90-A93C-03198D1DB2F1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0C71-F44C-4259-ABA5-1DA3D9FF9F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1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664284" y="1851873"/>
            <a:ext cx="1723803" cy="6971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drips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836985" y="4058015"/>
            <a:ext cx="1452981" cy="7193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38205" y="1468409"/>
            <a:ext cx="2975960" cy="3823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endCxn id="6" idx="2"/>
          </p:cNvCxnSpPr>
          <p:nvPr/>
        </p:nvCxnSpPr>
        <p:spPr>
          <a:xfrm>
            <a:off x="4526807" y="3386548"/>
            <a:ext cx="1310178" cy="103113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2"/>
          </p:cNvCxnSpPr>
          <p:nvPr/>
        </p:nvCxnSpPr>
        <p:spPr>
          <a:xfrm flipV="1">
            <a:off x="4526806" y="2200473"/>
            <a:ext cx="1137478" cy="118607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63341" y="509564"/>
            <a:ext cx="374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 </a:t>
            </a:r>
            <a:r>
              <a:rPr lang="en-US" sz="2400" b="1" dirty="0" smtClean="0"/>
              <a:t>Case </a:t>
            </a:r>
            <a:r>
              <a:rPr lang="en-US" sz="2400" b="1" dirty="0"/>
              <a:t>Diagram – </a:t>
            </a:r>
            <a:r>
              <a:rPr lang="en-US" sz="2400" b="1" dirty="0" smtClean="0"/>
              <a:t>Sprint 3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27" y="2864225"/>
            <a:ext cx="1326930" cy="1275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54603" y="382497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625207" y="2826654"/>
            <a:ext cx="1876539" cy="855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Anonymize drip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 flipV="1">
            <a:off x="4526806" y="3254534"/>
            <a:ext cx="1098401" cy="13201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7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Raghavendran Harish</dc:creator>
  <cp:lastModifiedBy>Zachary</cp:lastModifiedBy>
  <cp:revision>9</cp:revision>
  <dcterms:created xsi:type="dcterms:W3CDTF">2016-10-21T03:19:27Z</dcterms:created>
  <dcterms:modified xsi:type="dcterms:W3CDTF">2016-12-05T14:59:10Z</dcterms:modified>
</cp:coreProperties>
</file>