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5896" y="4797152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drips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47864" y="5589240"/>
            <a:ext cx="1452981" cy="7193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drip 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666" y="332656"/>
            <a:ext cx="385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Buckchat</a:t>
            </a:r>
            <a:r>
              <a:rPr lang="en-US" sz="2400" b="1" dirty="0" smtClean="0"/>
              <a:t> – Use Case diagram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864225"/>
            <a:ext cx="1326930" cy="1275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572" y="3824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88024" y="1772816"/>
            <a:ext cx="1876539" cy="85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anonymous drips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80112" y="4365104"/>
            <a:ext cx="1596997" cy="8329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bucket </a:t>
            </a:r>
            <a:r>
              <a:rPr lang="en-US" dirty="0"/>
              <a:t>l</a:t>
            </a:r>
            <a:r>
              <a:rPr lang="en-US" dirty="0" smtClean="0"/>
              <a:t>ist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47664" y="1405620"/>
            <a:ext cx="6120680" cy="4975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483768" y="1844824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43808" y="3356992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508104" y="2780928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7" idx="2"/>
          </p:cNvCxnSpPr>
          <p:nvPr/>
        </p:nvCxnSpPr>
        <p:spPr>
          <a:xfrm flipV="1">
            <a:off x="1362426" y="2193424"/>
            <a:ext cx="1121342" cy="130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8" idx="2"/>
          </p:cNvCxnSpPr>
          <p:nvPr/>
        </p:nvCxnSpPr>
        <p:spPr>
          <a:xfrm>
            <a:off x="1362426" y="3501774"/>
            <a:ext cx="1481382" cy="20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4" idx="2"/>
          </p:cNvCxnSpPr>
          <p:nvPr/>
        </p:nvCxnSpPr>
        <p:spPr>
          <a:xfrm>
            <a:off x="1362426" y="3501774"/>
            <a:ext cx="2273470" cy="164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2"/>
          </p:cNvCxnSpPr>
          <p:nvPr/>
        </p:nvCxnSpPr>
        <p:spPr>
          <a:xfrm flipV="1">
            <a:off x="1362426" y="2200696"/>
            <a:ext cx="3425598" cy="130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9" idx="2"/>
          </p:cNvCxnSpPr>
          <p:nvPr/>
        </p:nvCxnSpPr>
        <p:spPr>
          <a:xfrm flipV="1">
            <a:off x="1362426" y="3129528"/>
            <a:ext cx="4145678" cy="372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4" idx="2"/>
          </p:cNvCxnSpPr>
          <p:nvPr/>
        </p:nvCxnSpPr>
        <p:spPr>
          <a:xfrm>
            <a:off x="1362426" y="3501774"/>
            <a:ext cx="4217686" cy="1279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5" idx="2"/>
          </p:cNvCxnSpPr>
          <p:nvPr/>
        </p:nvCxnSpPr>
        <p:spPr>
          <a:xfrm>
            <a:off x="1362426" y="3501774"/>
            <a:ext cx="1985438" cy="2447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Dennis Feiock</cp:lastModifiedBy>
  <cp:revision>10</cp:revision>
  <dcterms:created xsi:type="dcterms:W3CDTF">2016-12-07T04:50:56Z</dcterms:created>
  <dcterms:modified xsi:type="dcterms:W3CDTF">2016-12-07T16:41:54Z</dcterms:modified>
</cp:coreProperties>
</file>