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6A8D-DB0E-440F-A20D-0D524C03F91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D1492-5742-4BB9-B2BF-B99888D7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5000" y="1905000"/>
            <a:ext cx="14478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Logged out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0" y="1905000"/>
            <a:ext cx="14478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Logged in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352800" y="2209800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7100" y="1471136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Click “Login” button </a:t>
            </a:r>
            <a:r>
              <a:rPr lang="en-US" sz="1400" i="1" smtClean="0"/>
              <a:t>[user data authenticated]</a:t>
            </a:r>
            <a:endParaRPr lang="en-US" sz="1400" i="1"/>
          </a:p>
        </p:txBody>
      </p:sp>
      <p:sp>
        <p:nvSpPr>
          <p:cNvPr id="9" name="TextBox 8"/>
          <p:cNvSpPr txBox="1"/>
          <p:nvPr/>
        </p:nvSpPr>
        <p:spPr>
          <a:xfrm>
            <a:off x="1981200" y="2895600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Click “Login” button </a:t>
            </a:r>
            <a:r>
              <a:rPr lang="en-US" sz="1400" i="1" smtClean="0"/>
              <a:t>[user data not authenticated]</a:t>
            </a:r>
            <a:endParaRPr lang="en-US" sz="1400" i="1"/>
          </a:p>
        </p:txBody>
      </p:sp>
      <p:sp>
        <p:nvSpPr>
          <p:cNvPr id="11" name="Freeform 10"/>
          <p:cNvSpPr/>
          <p:nvPr/>
        </p:nvSpPr>
        <p:spPr>
          <a:xfrm>
            <a:off x="2387600" y="2514600"/>
            <a:ext cx="615950" cy="425471"/>
          </a:xfrm>
          <a:custGeom>
            <a:avLst/>
            <a:gdLst>
              <a:gd name="connsiteX0" fmla="*/ 615950 w 615950"/>
              <a:gd name="connsiteY0" fmla="*/ 0 h 425471"/>
              <a:gd name="connsiteX1" fmla="*/ 349250 w 615950"/>
              <a:gd name="connsiteY1" fmla="*/ 425450 h 425471"/>
              <a:gd name="connsiteX2" fmla="*/ 0 w 615950"/>
              <a:gd name="connsiteY2" fmla="*/ 19050 h 42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425471">
                <a:moveTo>
                  <a:pt x="615950" y="0"/>
                </a:moveTo>
                <a:cubicBezTo>
                  <a:pt x="533929" y="211137"/>
                  <a:pt x="451908" y="422275"/>
                  <a:pt x="349250" y="425450"/>
                </a:cubicBezTo>
                <a:cubicBezTo>
                  <a:pt x="246592" y="428625"/>
                  <a:pt x="13758" y="75142"/>
                  <a:pt x="0" y="190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" y="22098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40619" y="20955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81800" y="2195512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334250" y="2019298"/>
            <a:ext cx="352425" cy="352425"/>
            <a:chOff x="7472361" y="2019299"/>
            <a:chExt cx="352425" cy="352425"/>
          </a:xfrm>
        </p:grpSpPr>
        <p:sp>
          <p:nvSpPr>
            <p:cNvPr id="18" name="Oval 17"/>
            <p:cNvSpPr/>
            <p:nvPr/>
          </p:nvSpPr>
          <p:spPr>
            <a:xfrm>
              <a:off x="7534275" y="20812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472361" y="2019299"/>
              <a:ext cx="352425" cy="352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28900" y="685800"/>
            <a:ext cx="342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Login – State Diagram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30881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4</cp:revision>
  <dcterms:created xsi:type="dcterms:W3CDTF">2016-10-07T01:11:18Z</dcterms:created>
  <dcterms:modified xsi:type="dcterms:W3CDTF">2016-10-07T01:27:39Z</dcterms:modified>
</cp:coreProperties>
</file>