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1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2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7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2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8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9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9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2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4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6550F-88F7-4508-AA0E-A9BCF65AA58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8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flipH="1" flipV="1">
            <a:off x="1472285" y="3475390"/>
            <a:ext cx="1064202" cy="506068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224" y="1696788"/>
            <a:ext cx="469433" cy="469433"/>
          </a:xfrm>
          <a:prstGeom prst="rect">
            <a:avLst/>
          </a:prstGeom>
        </p:spPr>
      </p:pic>
      <p:sp>
        <p:nvSpPr>
          <p:cNvPr id="9" name="Rectangle: Rounded Corners 8"/>
          <p:cNvSpPr/>
          <p:nvPr/>
        </p:nvSpPr>
        <p:spPr>
          <a:xfrm>
            <a:off x="1009107" y="2560990"/>
            <a:ext cx="206734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Ready</a:t>
            </a:r>
          </a:p>
        </p:txBody>
      </p:sp>
      <p:cxnSp>
        <p:nvCxnSpPr>
          <p:cNvPr id="10" name="Straight Arrow Connector 9"/>
          <p:cNvCxnSpPr>
            <a:stCxn id="7" idx="2"/>
            <a:endCxn id="9" idx="0"/>
          </p:cNvCxnSpPr>
          <p:nvPr/>
        </p:nvCxnSpPr>
        <p:spPr>
          <a:xfrm>
            <a:off x="2006941" y="2166221"/>
            <a:ext cx="0" cy="39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rved Down Arrow 30"/>
          <p:cNvSpPr/>
          <p:nvPr/>
        </p:nvSpPr>
        <p:spPr>
          <a:xfrm>
            <a:off x="2747434" y="2162277"/>
            <a:ext cx="1800200" cy="360040"/>
          </a:xfrm>
          <a:prstGeom prst="curvedDownArrow">
            <a:avLst>
              <a:gd name="adj1" fmla="val 9615"/>
              <a:gd name="adj2" fmla="val 34246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4223302" y="2560990"/>
            <a:ext cx="206734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Storing the drip in bucket(s)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96176" y="1727875"/>
            <a:ext cx="173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drip button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1775" y="4066624"/>
            <a:ext cx="2685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Prompting to create new</a:t>
            </a:r>
          </a:p>
          <a:p>
            <a:r>
              <a:rPr lang="en-US" dirty="0"/>
              <a:t> Drip, if any error(s) persist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7475887" y="2560990"/>
            <a:ext cx="206734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277422" y="3004939"/>
            <a:ext cx="116007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1800" y="2783473"/>
            <a:ext cx="469433" cy="469433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19" idx="3"/>
          </p:cNvCxnSpPr>
          <p:nvPr/>
        </p:nvCxnSpPr>
        <p:spPr>
          <a:xfrm flipV="1">
            <a:off x="9543227" y="3008252"/>
            <a:ext cx="1028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09822" y="509142"/>
            <a:ext cx="43184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Create Drip – State Diagram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2287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Raghavendran Harish</dc:creator>
  <cp:lastModifiedBy>Raghavendran Harish</cp:lastModifiedBy>
  <cp:revision>10</cp:revision>
  <dcterms:created xsi:type="dcterms:W3CDTF">2016-10-12T20:31:33Z</dcterms:created>
  <dcterms:modified xsi:type="dcterms:W3CDTF">2016-11-20T04:29:52Z</dcterms:modified>
</cp:coreProperties>
</file>