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3970-6306-4A90-A93C-03198D1DB2F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3" y="408263"/>
            <a:ext cx="11463131" cy="6151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87757" y="1810444"/>
            <a:ext cx="1948069" cy="9160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Drip</a:t>
            </a:r>
          </a:p>
        </p:txBody>
      </p:sp>
      <p:sp>
        <p:nvSpPr>
          <p:cNvPr id="6" name="Oval 5"/>
          <p:cNvSpPr/>
          <p:nvPr/>
        </p:nvSpPr>
        <p:spPr>
          <a:xfrm>
            <a:off x="3087757" y="3953253"/>
            <a:ext cx="1948069" cy="9160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Listing</a:t>
            </a:r>
          </a:p>
          <a:p>
            <a:pPr algn="ctr"/>
            <a:r>
              <a:rPr lang="en-US" dirty="0"/>
              <a:t>Drips &amp; Buckets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4994" y="522630"/>
            <a:ext cx="5108715" cy="5922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868" y="2922183"/>
            <a:ext cx="1948069" cy="9160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Validating</a:t>
            </a:r>
          </a:p>
          <a:p>
            <a:pPr algn="ctr"/>
            <a:r>
              <a:rPr lang="en-US" dirty="0"/>
              <a:t>&amp; parsing contents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85391" y="3380198"/>
            <a:ext cx="861391" cy="794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11894" y="2517915"/>
            <a:ext cx="834888" cy="862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27474" y="5270"/>
            <a:ext cx="364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case Diagram – Sprint2</a:t>
            </a:r>
          </a:p>
        </p:txBody>
      </p:sp>
      <p:cxnSp>
        <p:nvCxnSpPr>
          <p:cNvPr id="7" name="Straight Connector 6"/>
          <p:cNvCxnSpPr>
            <a:endCxn id="10" idx="1"/>
          </p:cNvCxnSpPr>
          <p:nvPr/>
        </p:nvCxnSpPr>
        <p:spPr>
          <a:xfrm>
            <a:off x="5035826" y="2319130"/>
            <a:ext cx="1312330" cy="7372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03931">
            <a:off x="5152658" y="243599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7757" y="1088889"/>
            <a:ext cx="257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Buckchat</a:t>
            </a:r>
            <a:r>
              <a:rPr lang="en-US" sz="2400" dirty="0"/>
              <a:t> – Sprint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1" y="2949950"/>
            <a:ext cx="1326930" cy="1275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2158" y="3904350"/>
            <a:ext cx="110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</a:t>
            </a:r>
          </a:p>
          <a:p>
            <a:r>
              <a:rPr lang="en-US" dirty="0"/>
              <a:t>   User</a:t>
            </a:r>
          </a:p>
        </p:txBody>
      </p:sp>
    </p:spTree>
    <p:extLst>
      <p:ext uri="{BB962C8B-B14F-4D97-AF65-F5344CB8AC3E}">
        <p14:creationId xmlns:p14="http://schemas.microsoft.com/office/powerpoint/2010/main" val="220007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7</cp:revision>
  <dcterms:created xsi:type="dcterms:W3CDTF">2016-10-21T03:19:27Z</dcterms:created>
  <dcterms:modified xsi:type="dcterms:W3CDTF">2016-11-19T11:38:16Z</dcterms:modified>
</cp:coreProperties>
</file>