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CD26E-B223-466A-85E2-6AA816E7A2C7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970CA-3FB7-4007-AD44-9465C36E6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29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CD26E-B223-466A-85E2-6AA816E7A2C7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970CA-3FB7-4007-AD44-9465C36E6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565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CD26E-B223-466A-85E2-6AA816E7A2C7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970CA-3FB7-4007-AD44-9465C36E6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57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CD26E-B223-466A-85E2-6AA816E7A2C7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970CA-3FB7-4007-AD44-9465C36E6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95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CD26E-B223-466A-85E2-6AA816E7A2C7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970CA-3FB7-4007-AD44-9465C36E6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42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CD26E-B223-466A-85E2-6AA816E7A2C7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970CA-3FB7-4007-AD44-9465C36E6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78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CD26E-B223-466A-85E2-6AA816E7A2C7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970CA-3FB7-4007-AD44-9465C36E6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7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CD26E-B223-466A-85E2-6AA816E7A2C7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970CA-3FB7-4007-AD44-9465C36E6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44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CD26E-B223-466A-85E2-6AA816E7A2C7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970CA-3FB7-4007-AD44-9465C36E6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90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CD26E-B223-466A-85E2-6AA816E7A2C7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970CA-3FB7-4007-AD44-9465C36E6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4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CD26E-B223-466A-85E2-6AA816E7A2C7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970CA-3FB7-4007-AD44-9465C36E6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05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CD26E-B223-466A-85E2-6AA816E7A2C7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970CA-3FB7-4007-AD44-9465C36E6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48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783" y="119271"/>
            <a:ext cx="11834191" cy="6268278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  <p:sp>
        <p:nvSpPr>
          <p:cNvPr id="5" name="Rectangle: Rounded Corners 4"/>
          <p:cNvSpPr/>
          <p:nvPr/>
        </p:nvSpPr>
        <p:spPr>
          <a:xfrm>
            <a:off x="331308" y="2133600"/>
            <a:ext cx="1722782" cy="9144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3690729" y="2087219"/>
            <a:ext cx="1722782" cy="9144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Getting User</a:t>
            </a:r>
          </a:p>
          <a:p>
            <a:pPr algn="ctr"/>
            <a:r>
              <a:rPr lang="en-US" dirty="0"/>
              <a:t>Credentials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054084" y="2544419"/>
            <a:ext cx="16233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</p:cNvCxnSpPr>
          <p:nvPr/>
        </p:nvCxnSpPr>
        <p:spPr>
          <a:xfrm>
            <a:off x="5413511" y="2544419"/>
            <a:ext cx="1278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/>
          <p:cNvSpPr/>
          <p:nvPr/>
        </p:nvSpPr>
        <p:spPr>
          <a:xfrm>
            <a:off x="6672477" y="2087219"/>
            <a:ext cx="1722782" cy="9144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Success</a:t>
            </a:r>
          </a:p>
        </p:txBody>
      </p:sp>
      <p:sp>
        <p:nvSpPr>
          <p:cNvPr id="30" name="Flowchart: Connector 29"/>
          <p:cNvSpPr/>
          <p:nvPr/>
        </p:nvSpPr>
        <p:spPr>
          <a:xfrm>
            <a:off x="964099" y="934279"/>
            <a:ext cx="457200" cy="4572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192699" y="1404730"/>
            <a:ext cx="0" cy="728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Flowchart: Connector 41"/>
          <p:cNvSpPr/>
          <p:nvPr/>
        </p:nvSpPr>
        <p:spPr>
          <a:xfrm>
            <a:off x="7318531" y="4087562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Connector 42"/>
          <p:cNvSpPr/>
          <p:nvPr/>
        </p:nvSpPr>
        <p:spPr>
          <a:xfrm>
            <a:off x="7394718" y="4161186"/>
            <a:ext cx="304799" cy="30479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stCxn id="23" idx="2"/>
          </p:cNvCxnSpPr>
          <p:nvPr/>
        </p:nvCxnSpPr>
        <p:spPr>
          <a:xfrm flipH="1">
            <a:off x="7533867" y="3001619"/>
            <a:ext cx="1" cy="1080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299250" y="1931219"/>
            <a:ext cx="2252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[Enter User</a:t>
            </a:r>
          </a:p>
          <a:p>
            <a:r>
              <a:rPr lang="en-US" dirty="0"/>
              <a:t>    details]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80844" y="3218848"/>
            <a:ext cx="2252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[Redirecting to </a:t>
            </a:r>
          </a:p>
          <a:p>
            <a:r>
              <a:rPr lang="en-US" dirty="0"/>
              <a:t>   home page]</a:t>
            </a:r>
          </a:p>
        </p:txBody>
      </p:sp>
      <p:sp>
        <p:nvSpPr>
          <p:cNvPr id="11" name="Arrow: Curved Down 10"/>
          <p:cNvSpPr/>
          <p:nvPr/>
        </p:nvSpPr>
        <p:spPr>
          <a:xfrm>
            <a:off x="4028661" y="1643270"/>
            <a:ext cx="1113182" cy="443949"/>
          </a:xfrm>
          <a:prstGeom prst="curved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26296" y="1010193"/>
            <a:ext cx="2531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     [Prompting to enter </a:t>
            </a:r>
          </a:p>
          <a:p>
            <a:r>
              <a:rPr lang="en-US" sz="1600" dirty="0"/>
              <a:t>     valid details, if any error]</a:t>
            </a:r>
          </a:p>
        </p:txBody>
      </p:sp>
      <p:sp>
        <p:nvSpPr>
          <p:cNvPr id="17" name="TextBox 19"/>
          <p:cNvSpPr txBox="1"/>
          <p:nvPr/>
        </p:nvSpPr>
        <p:spPr>
          <a:xfrm>
            <a:off x="4552120" y="210070"/>
            <a:ext cx="3531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Register – State Diagram</a:t>
            </a:r>
          </a:p>
        </p:txBody>
      </p:sp>
    </p:spTree>
    <p:extLst>
      <p:ext uri="{BB962C8B-B14F-4D97-AF65-F5344CB8AC3E}">
        <p14:creationId xmlns:p14="http://schemas.microsoft.com/office/powerpoint/2010/main" val="3301171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35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Raghavendran Harish</dc:creator>
  <cp:lastModifiedBy>Raghavendran Harish</cp:lastModifiedBy>
  <cp:revision>14</cp:revision>
  <dcterms:created xsi:type="dcterms:W3CDTF">2016-10-12T16:18:11Z</dcterms:created>
  <dcterms:modified xsi:type="dcterms:W3CDTF">2016-10-21T03:04:46Z</dcterms:modified>
</cp:coreProperties>
</file>