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267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6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6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3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E481-1588-6844-AF19-22A9DB8C8C4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DE481-1588-6844-AF19-22A9DB8C8C4A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6AB37-65AB-E748-B2C5-3D137163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8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536018" y="886397"/>
            <a:ext cx="1362506" cy="595342"/>
          </a:xfrm>
          <a:prstGeom prst="frame">
            <a:avLst>
              <a:gd name="adj1" fmla="val 361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948969" y="4875349"/>
            <a:ext cx="2037146" cy="786916"/>
          </a:xfrm>
          <a:prstGeom prst="frame">
            <a:avLst>
              <a:gd name="adj1" fmla="val 361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&lt;&lt;</a:t>
            </a:r>
            <a:r>
              <a:rPr lang="en-US" sz="1200" dirty="0" err="1" smtClean="0">
                <a:solidFill>
                  <a:schemeClr val="tx1"/>
                </a:solidFill>
              </a:rPr>
              <a:t>datastore</a:t>
            </a:r>
            <a:r>
              <a:rPr lang="en-US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Accounts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702864" y="1481739"/>
            <a:ext cx="0" cy="951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40780" y="1481739"/>
            <a:ext cx="17355" cy="951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96210" y="297032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Error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98524" y="2202625"/>
            <a:ext cx="133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Name, </a:t>
            </a:r>
            <a:r>
              <a:rPr lang="en-US" sz="1200" dirty="0" err="1" smtClean="0"/>
              <a:t>UserName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E-mail, Password</a:t>
            </a:r>
            <a:endParaRPr lang="en-US" sz="12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24926" y="2798103"/>
            <a:ext cx="1296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Frame 50"/>
          <p:cNvSpPr/>
          <p:nvPr/>
        </p:nvSpPr>
        <p:spPr>
          <a:xfrm>
            <a:off x="702252" y="5038478"/>
            <a:ext cx="1362506" cy="595342"/>
          </a:xfrm>
          <a:prstGeom prst="frame">
            <a:avLst>
              <a:gd name="adj1" fmla="val 361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Screen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15" idx="1"/>
          </p:cNvCxnSpPr>
          <p:nvPr/>
        </p:nvCxnSpPr>
        <p:spPr>
          <a:xfrm flipH="1">
            <a:off x="4791355" y="5268807"/>
            <a:ext cx="11576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91355" y="2336438"/>
            <a:ext cx="133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Name, </a:t>
            </a:r>
            <a:r>
              <a:rPr lang="en-US" sz="1200" dirty="0" err="1" smtClean="0"/>
              <a:t>UserName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E-mail, Password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6071466" y="3873092"/>
            <a:ext cx="133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Name, </a:t>
            </a:r>
            <a:r>
              <a:rPr lang="en-US" sz="1200" dirty="0" err="1" smtClean="0"/>
              <a:t>UserName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E-mail, Password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824926" y="4991808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Account Data</a:t>
            </a:r>
            <a:endParaRPr lang="en-US" sz="1200" dirty="0"/>
          </a:p>
        </p:txBody>
      </p:sp>
      <p:sp>
        <p:nvSpPr>
          <p:cNvPr id="2" name="Rounded Rectangle 1"/>
          <p:cNvSpPr/>
          <p:nvPr/>
        </p:nvSpPr>
        <p:spPr>
          <a:xfrm>
            <a:off x="222585" y="2433458"/>
            <a:ext cx="1675939" cy="8138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User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15416" y="4924854"/>
            <a:ext cx="1675939" cy="8138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21842" y="2433458"/>
            <a:ext cx="1675939" cy="8138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Authenticate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15416" y="2433458"/>
            <a:ext cx="1675939" cy="8138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Validate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98524" y="2664290"/>
            <a:ext cx="12331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98524" y="2985440"/>
            <a:ext cx="12168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8" idx="2"/>
            <a:endCxn id="15" idx="0"/>
          </p:cNvCxnSpPr>
          <p:nvPr/>
        </p:nvCxnSpPr>
        <p:spPr>
          <a:xfrm>
            <a:off x="6959812" y="3247320"/>
            <a:ext cx="7730" cy="1628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1"/>
            <a:endCxn id="51" idx="3"/>
          </p:cNvCxnSpPr>
          <p:nvPr/>
        </p:nvCxnSpPr>
        <p:spPr>
          <a:xfrm flipH="1">
            <a:off x="2064758" y="5331785"/>
            <a:ext cx="1050658" cy="4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97023" y="678242"/>
            <a:ext cx="4213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Register </a:t>
            </a:r>
            <a:r>
              <a:rPr lang="mr-IN" sz="2800" dirty="0" smtClean="0"/>
              <a:t>–</a:t>
            </a:r>
            <a:r>
              <a:rPr lang="en-US" sz="2800" dirty="0" smtClean="0"/>
              <a:t> Data Flow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92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7001</TotalTime>
  <Words>52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Butler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Sherman</dc:creator>
  <cp:lastModifiedBy>Russell Sherman</cp:lastModifiedBy>
  <cp:revision>6</cp:revision>
  <dcterms:created xsi:type="dcterms:W3CDTF">2016-10-12T17:03:29Z</dcterms:created>
  <dcterms:modified xsi:type="dcterms:W3CDTF">2016-10-19T18:24:19Z</dcterms:modified>
</cp:coreProperties>
</file>