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E481-1588-6844-AF19-22A9DB8C8C4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536018" y="886397"/>
            <a:ext cx="1362506" cy="595342"/>
          </a:xfrm>
          <a:prstGeom prst="frame">
            <a:avLst>
              <a:gd name="adj1" fmla="val 36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3131715" y="1971240"/>
            <a:ext cx="1693211" cy="1653726"/>
          </a:xfrm>
          <a:prstGeom prst="donut">
            <a:avLst>
              <a:gd name="adj" fmla="val 31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Authenticate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562475" y="2235837"/>
            <a:ext cx="1336049" cy="1349440"/>
          </a:xfrm>
          <a:prstGeom prst="donut">
            <a:avLst>
              <a:gd name="adj" fmla="val 31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User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6121842" y="1971240"/>
            <a:ext cx="1693211" cy="1653726"/>
          </a:xfrm>
          <a:prstGeom prst="donut">
            <a:avLst>
              <a:gd name="adj" fmla="val 31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Validate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948969" y="4485935"/>
            <a:ext cx="2037146" cy="786916"/>
          </a:xfrm>
          <a:prstGeom prst="frame">
            <a:avLst>
              <a:gd name="adj1" fmla="val 36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&lt;&lt;</a:t>
            </a:r>
            <a:r>
              <a:rPr lang="en-US" sz="1200" dirty="0" err="1" smtClean="0">
                <a:solidFill>
                  <a:schemeClr val="tx1"/>
                </a:solidFill>
              </a:rPr>
              <a:t>datastore</a:t>
            </a:r>
            <a:r>
              <a:rPr lang="en-US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Accounts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endCxn id="13" idx="7"/>
          </p:cNvCxnSpPr>
          <p:nvPr/>
        </p:nvCxnSpPr>
        <p:spPr>
          <a:xfrm>
            <a:off x="1702864" y="1481739"/>
            <a:ext cx="0" cy="951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 flipV="1">
            <a:off x="740780" y="1481739"/>
            <a:ext cx="17355" cy="951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78371" y="334796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Error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33668" y="2464258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13" idx="6"/>
          </p:cNvCxnSpPr>
          <p:nvPr/>
        </p:nvCxnSpPr>
        <p:spPr>
          <a:xfrm>
            <a:off x="1898524" y="2910557"/>
            <a:ext cx="12331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13" idx="5"/>
          </p:cNvCxnSpPr>
          <p:nvPr/>
        </p:nvCxnSpPr>
        <p:spPr>
          <a:xfrm flipH="1">
            <a:off x="1702864" y="3382783"/>
            <a:ext cx="1676816" cy="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14" idx="2"/>
          </p:cNvCxnSpPr>
          <p:nvPr/>
        </p:nvCxnSpPr>
        <p:spPr>
          <a:xfrm>
            <a:off x="4824926" y="2798103"/>
            <a:ext cx="1296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</p:cNvCxnSpPr>
          <p:nvPr/>
        </p:nvCxnSpPr>
        <p:spPr>
          <a:xfrm>
            <a:off x="6369807" y="3382783"/>
            <a:ext cx="0" cy="1103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4" idx="5"/>
          </p:cNvCxnSpPr>
          <p:nvPr/>
        </p:nvCxnSpPr>
        <p:spPr>
          <a:xfrm flipV="1">
            <a:off x="7567088" y="3382783"/>
            <a:ext cx="0" cy="1103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onut 49"/>
          <p:cNvSpPr/>
          <p:nvPr/>
        </p:nvSpPr>
        <p:spPr>
          <a:xfrm>
            <a:off x="3131715" y="4055191"/>
            <a:ext cx="1693211" cy="1653726"/>
          </a:xfrm>
          <a:prstGeom prst="donut">
            <a:avLst>
              <a:gd name="adj" fmla="val 31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Create Account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Frame 50"/>
          <p:cNvSpPr/>
          <p:nvPr/>
        </p:nvSpPr>
        <p:spPr>
          <a:xfrm>
            <a:off x="688418" y="4677509"/>
            <a:ext cx="1362506" cy="595342"/>
          </a:xfrm>
          <a:prstGeom prst="frame">
            <a:avLst>
              <a:gd name="adj1" fmla="val 36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Screen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0" idx="2"/>
          </p:cNvCxnSpPr>
          <p:nvPr/>
        </p:nvCxnSpPr>
        <p:spPr>
          <a:xfrm flipH="1">
            <a:off x="2050924" y="4882054"/>
            <a:ext cx="1080791" cy="12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1"/>
            <a:endCxn id="50" idx="6"/>
          </p:cNvCxnSpPr>
          <p:nvPr/>
        </p:nvCxnSpPr>
        <p:spPr>
          <a:xfrm flipH="1">
            <a:off x="4824926" y="4879393"/>
            <a:ext cx="1124043" cy="2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91355" y="2336438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7401544" y="391669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Error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5473731" y="3589859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917918" y="4612444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92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Butler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Sherman</dc:creator>
  <cp:lastModifiedBy>Russell Sherman</cp:lastModifiedBy>
  <cp:revision>4</cp:revision>
  <dcterms:created xsi:type="dcterms:W3CDTF">2016-10-12T17:03:29Z</dcterms:created>
  <dcterms:modified xsi:type="dcterms:W3CDTF">2016-10-12T17:37:13Z</dcterms:modified>
</cp:coreProperties>
</file>