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DDB49-AF4A-4038-8393-154D4790F5D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013DE-2750-47DC-902D-C160BAC9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C090-0024-40DF-BD0C-686CBE855441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7CAE-14A5-4C8C-9D05-A147ACB82A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85729" y="766660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/>
          <p:cNvSpPr/>
          <p:nvPr/>
        </p:nvSpPr>
        <p:spPr>
          <a:xfrm>
            <a:off x="2569639" y="634843"/>
            <a:ext cx="1944216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Authenticated User’s home page is shown</a:t>
            </a:r>
            <a:endParaRPr lang="en-IN" dirty="0"/>
          </a:p>
        </p:txBody>
      </p:sp>
      <p:sp>
        <p:nvSpPr>
          <p:cNvPr id="12" name="Flowchart: Decision 11"/>
          <p:cNvSpPr/>
          <p:nvPr/>
        </p:nvSpPr>
        <p:spPr>
          <a:xfrm>
            <a:off x="5768015" y="2858551"/>
            <a:ext cx="2088232" cy="14023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 the drip contents valid</a:t>
            </a:r>
            <a:endParaRPr lang="en-IN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818784" y="622644"/>
            <a:ext cx="1986694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creates the drip</a:t>
            </a:r>
            <a:endParaRPr lang="en-IN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2569639" y="3208067"/>
            <a:ext cx="1944216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 message to try new drip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1640" y="1208951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3" idx="1"/>
          </p:cNvCxnSpPr>
          <p:nvPr/>
        </p:nvCxnSpPr>
        <p:spPr>
          <a:xfrm flipV="1">
            <a:off x="4513855" y="982684"/>
            <a:ext cx="13049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04248" y="2474244"/>
            <a:ext cx="0" cy="378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</p:cNvCxnSpPr>
          <p:nvPr/>
        </p:nvCxnSpPr>
        <p:spPr>
          <a:xfrm flipV="1">
            <a:off x="4513855" y="3559705"/>
            <a:ext cx="12102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5" idx="0"/>
          </p:cNvCxnSpPr>
          <p:nvPr/>
        </p:nvCxnSpPr>
        <p:spPr>
          <a:xfrm>
            <a:off x="3541747" y="1354923"/>
            <a:ext cx="0" cy="18531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625" y="4293096"/>
            <a:ext cx="0" cy="45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5873400" y="4726814"/>
            <a:ext cx="2082976" cy="98241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Storing the drip into the respective bucket(s)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6588224" y="609329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6660232" y="616530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04248" y="5739933"/>
            <a:ext cx="0" cy="32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20972" y="42601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63478" y="31874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38189" y="-25428"/>
            <a:ext cx="6013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Choice of Anonymity– Activity Diagram</a:t>
            </a:r>
            <a:endParaRPr lang="en-IN" sz="2800" b="1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818784" y="1774772"/>
            <a:ext cx="1986694" cy="7200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checks the “make anonymous”</a:t>
            </a:r>
          </a:p>
          <a:p>
            <a:pPr algn="ctr"/>
            <a:r>
              <a:rPr lang="en-US" sz="1600" dirty="0"/>
              <a:t>checkbox</a:t>
            </a:r>
            <a:endParaRPr lang="en-IN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04248" y="1354923"/>
            <a:ext cx="0" cy="378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20259"/>
            <a:ext cx="903649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Valid refers to drip contents to fit within 160 characters including hashtags, presence of at least one hashtag, not repeating same bucket name more than once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8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Raghavendran Harish</cp:lastModifiedBy>
  <cp:revision>11</cp:revision>
  <dcterms:created xsi:type="dcterms:W3CDTF">2016-11-18T02:50:34Z</dcterms:created>
  <dcterms:modified xsi:type="dcterms:W3CDTF">2016-12-06T02:21:14Z</dcterms:modified>
</cp:coreProperties>
</file>