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51"/>
  </p:notesMasterIdLst>
  <p:sldIdLst>
    <p:sldId id="275" r:id="rId4"/>
    <p:sldId id="282" r:id="rId5"/>
    <p:sldId id="366" r:id="rId6"/>
    <p:sldId id="367" r:id="rId7"/>
    <p:sldId id="361" r:id="rId8"/>
    <p:sldId id="341" r:id="rId9"/>
    <p:sldId id="304" r:id="rId10"/>
    <p:sldId id="305" r:id="rId11"/>
    <p:sldId id="360" r:id="rId12"/>
    <p:sldId id="321" r:id="rId13"/>
    <p:sldId id="364" r:id="rId14"/>
    <p:sldId id="363" r:id="rId15"/>
    <p:sldId id="356" r:id="rId16"/>
    <p:sldId id="365" r:id="rId17"/>
    <p:sldId id="357" r:id="rId18"/>
    <p:sldId id="358" r:id="rId19"/>
    <p:sldId id="362" r:id="rId20"/>
    <p:sldId id="322" r:id="rId21"/>
    <p:sldId id="323" r:id="rId22"/>
    <p:sldId id="300" r:id="rId23"/>
    <p:sldId id="339" r:id="rId24"/>
    <p:sldId id="345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5" r:id="rId42"/>
    <p:sldId id="384" r:id="rId43"/>
    <p:sldId id="386" r:id="rId44"/>
    <p:sldId id="387" r:id="rId45"/>
    <p:sldId id="388" r:id="rId46"/>
    <p:sldId id="389" r:id="rId47"/>
    <p:sldId id="390" r:id="rId48"/>
    <p:sldId id="391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8F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F2B95-782F-4C1D-8210-82BA48859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4CD93-3ED6-44E8-A876-7469BE227A5F}">
      <dgm:prSet phldrT="[Текст]"/>
      <dgm:spPr/>
      <dgm:t>
        <a:bodyPr/>
        <a:lstStyle/>
        <a:p>
          <a:r>
            <a:rPr lang="en-US" b="1" dirty="0" smtClean="0">
              <a:solidFill>
                <a:srgbClr val="2E8FF3"/>
              </a:solidFill>
            </a:rPr>
            <a:t>WEB Page</a:t>
          </a:r>
          <a:endParaRPr lang="ru-RU" b="1" dirty="0">
            <a:solidFill>
              <a:srgbClr val="2E8FF3"/>
            </a:solidFill>
          </a:endParaRPr>
        </a:p>
      </dgm:t>
    </dgm:pt>
    <dgm:pt modelId="{F07300B9-A0BB-4B29-9C1D-F2EFD80F3138}" type="parTrans" cxnId="{77A328EE-933E-44AC-B24E-19E90F170F0A}">
      <dgm:prSet/>
      <dgm:spPr/>
      <dgm:t>
        <a:bodyPr/>
        <a:lstStyle/>
        <a:p>
          <a:endParaRPr lang="ru-RU"/>
        </a:p>
      </dgm:t>
    </dgm:pt>
    <dgm:pt modelId="{AFB6417A-D6E1-42E8-A124-646D6D75584D}" type="sibTrans" cxnId="{77A328EE-933E-44AC-B24E-19E90F170F0A}">
      <dgm:prSet/>
      <dgm:spPr/>
      <dgm:t>
        <a:bodyPr/>
        <a:lstStyle/>
        <a:p>
          <a:endParaRPr lang="ru-RU"/>
        </a:p>
      </dgm:t>
    </dgm:pt>
    <dgm:pt modelId="{F7410F0D-C6F3-4419-AF39-3754FFB3B3F5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HTML</a:t>
          </a:r>
          <a:endParaRPr lang="ru-RU" dirty="0">
            <a:solidFill>
              <a:srgbClr val="2E8FF3"/>
            </a:solidFill>
          </a:endParaRPr>
        </a:p>
      </dgm:t>
    </dgm:pt>
    <dgm:pt modelId="{B6D5162F-D0E3-405F-8077-2C7FE664B12F}" type="parTrans" cxnId="{16BBB3B5-5FC5-41BF-B971-C7F7FEDCD309}">
      <dgm:prSet/>
      <dgm:spPr/>
      <dgm:t>
        <a:bodyPr/>
        <a:lstStyle/>
        <a:p>
          <a:endParaRPr lang="ru-RU"/>
        </a:p>
      </dgm:t>
    </dgm:pt>
    <dgm:pt modelId="{329C1E85-BB72-4CDE-AE45-BDE04CCBD313}" type="sibTrans" cxnId="{16BBB3B5-5FC5-41BF-B971-C7F7FEDCD309}">
      <dgm:prSet/>
      <dgm:spPr/>
      <dgm:t>
        <a:bodyPr/>
        <a:lstStyle/>
        <a:p>
          <a:endParaRPr lang="ru-RU"/>
        </a:p>
      </dgm:t>
    </dgm:pt>
    <dgm:pt modelId="{01F2251B-D38E-47B1-853C-69487F2DC97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CSS</a:t>
          </a:r>
          <a:endParaRPr lang="ru-RU" b="1" dirty="0">
            <a:solidFill>
              <a:srgbClr val="FF0000"/>
            </a:solidFill>
          </a:endParaRPr>
        </a:p>
      </dgm:t>
    </dgm:pt>
    <dgm:pt modelId="{BE87AB16-4023-4224-A5D3-471E1EB07568}" type="parTrans" cxnId="{9D00DBCE-B3B3-41A5-95DC-82EB17C4019E}">
      <dgm:prSet/>
      <dgm:spPr/>
      <dgm:t>
        <a:bodyPr/>
        <a:lstStyle/>
        <a:p>
          <a:endParaRPr lang="ru-RU"/>
        </a:p>
      </dgm:t>
    </dgm:pt>
    <dgm:pt modelId="{FB11A6C2-C88E-47E0-96DE-8150E6F3908F}" type="sibTrans" cxnId="{9D00DBCE-B3B3-41A5-95DC-82EB17C4019E}">
      <dgm:prSet/>
      <dgm:spPr/>
      <dgm:t>
        <a:bodyPr/>
        <a:lstStyle/>
        <a:p>
          <a:endParaRPr lang="ru-RU"/>
        </a:p>
      </dgm:t>
    </dgm:pt>
    <dgm:pt modelId="{A25DABD4-BE05-46D7-B5F9-D858EE808D5E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JS</a:t>
          </a:r>
          <a:endParaRPr lang="ru-RU" dirty="0">
            <a:solidFill>
              <a:srgbClr val="2E8FF3"/>
            </a:solidFill>
          </a:endParaRPr>
        </a:p>
      </dgm:t>
    </dgm:pt>
    <dgm:pt modelId="{A6042D74-FB80-496A-8022-61605AB7E3E4}" type="parTrans" cxnId="{A3137A20-8723-4C5E-8030-F147F24338B8}">
      <dgm:prSet/>
      <dgm:spPr/>
      <dgm:t>
        <a:bodyPr/>
        <a:lstStyle/>
        <a:p>
          <a:endParaRPr lang="ru-RU"/>
        </a:p>
      </dgm:t>
    </dgm:pt>
    <dgm:pt modelId="{360E59E4-15BC-4E17-9D41-9D35E9CF3964}" type="sibTrans" cxnId="{A3137A20-8723-4C5E-8030-F147F24338B8}">
      <dgm:prSet/>
      <dgm:spPr/>
      <dgm:t>
        <a:bodyPr/>
        <a:lstStyle/>
        <a:p>
          <a:endParaRPr lang="ru-RU"/>
        </a:p>
      </dgm:t>
    </dgm:pt>
    <dgm:pt modelId="{7D595062-1BDE-4166-95B1-BA8D03A9393F}" type="pres">
      <dgm:prSet presAssocID="{4DCF2B95-782F-4C1D-8210-82BA48859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B0CE295-7D45-4D84-A5A1-655A76EF2902}" type="pres">
      <dgm:prSet presAssocID="{82B4CD93-3ED6-44E8-A876-7469BE227A5F}" presName="hierRoot1" presStyleCnt="0"/>
      <dgm:spPr/>
    </dgm:pt>
    <dgm:pt modelId="{C6E368BE-5069-41FC-A204-1C2CC8380680}" type="pres">
      <dgm:prSet presAssocID="{82B4CD93-3ED6-44E8-A876-7469BE227A5F}" presName="composite" presStyleCnt="0"/>
      <dgm:spPr/>
    </dgm:pt>
    <dgm:pt modelId="{DEB183FB-B4A8-4EBC-8539-1B05A77F1A2B}" type="pres">
      <dgm:prSet presAssocID="{82B4CD93-3ED6-44E8-A876-7469BE227A5F}" presName="background" presStyleLbl="node0" presStyleIdx="0" presStyleCnt="1"/>
      <dgm:spPr/>
    </dgm:pt>
    <dgm:pt modelId="{ED323114-F59A-4CC9-9741-48B0EC01B765}" type="pres">
      <dgm:prSet presAssocID="{82B4CD93-3ED6-44E8-A876-7469BE227A5F}" presName="text" presStyleLbl="fgAcc0" presStyleIdx="0" presStyleCnt="1" custScaleX="1988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57D0A6-FDF3-4156-9D58-6B2E90379F82}" type="pres">
      <dgm:prSet presAssocID="{82B4CD93-3ED6-44E8-A876-7469BE227A5F}" presName="hierChild2" presStyleCnt="0"/>
      <dgm:spPr/>
    </dgm:pt>
    <dgm:pt modelId="{BBA467AA-A348-4E9B-BF77-1C58E084302F}" type="pres">
      <dgm:prSet presAssocID="{B6D5162F-D0E3-405F-8077-2C7FE664B12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CBC12E9-4FB7-4B3D-B7B1-1E0B83C64921}" type="pres">
      <dgm:prSet presAssocID="{F7410F0D-C6F3-4419-AF39-3754FFB3B3F5}" presName="hierRoot2" presStyleCnt="0"/>
      <dgm:spPr/>
    </dgm:pt>
    <dgm:pt modelId="{D8C7AAED-ABF4-433A-8CFD-14B0AE88301B}" type="pres">
      <dgm:prSet presAssocID="{F7410F0D-C6F3-4419-AF39-3754FFB3B3F5}" presName="composite2" presStyleCnt="0"/>
      <dgm:spPr/>
    </dgm:pt>
    <dgm:pt modelId="{91BCA477-D220-4F40-99E7-820F9582F106}" type="pres">
      <dgm:prSet presAssocID="{F7410F0D-C6F3-4419-AF39-3754FFB3B3F5}" presName="background2" presStyleLbl="node2" presStyleIdx="0" presStyleCnt="3"/>
      <dgm:spPr/>
    </dgm:pt>
    <dgm:pt modelId="{55369203-E007-4922-9763-415E9A87337D}" type="pres">
      <dgm:prSet presAssocID="{F7410F0D-C6F3-4419-AF39-3754FFB3B3F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FEA37-099C-404A-BE44-AF413AE1905B}" type="pres">
      <dgm:prSet presAssocID="{F7410F0D-C6F3-4419-AF39-3754FFB3B3F5}" presName="hierChild3" presStyleCnt="0"/>
      <dgm:spPr/>
    </dgm:pt>
    <dgm:pt modelId="{B940BDB9-4D98-44F9-8E34-74C8209EEBA3}" type="pres">
      <dgm:prSet presAssocID="{BE87AB16-4023-4224-A5D3-471E1EB07568}" presName="Name10" presStyleLbl="parChTrans1D2" presStyleIdx="1" presStyleCnt="3"/>
      <dgm:spPr/>
      <dgm:t>
        <a:bodyPr/>
        <a:lstStyle/>
        <a:p>
          <a:endParaRPr lang="ru-RU"/>
        </a:p>
      </dgm:t>
    </dgm:pt>
    <dgm:pt modelId="{18207009-E635-4947-B161-71B7C5489CAB}" type="pres">
      <dgm:prSet presAssocID="{01F2251B-D38E-47B1-853C-69487F2DC975}" presName="hierRoot2" presStyleCnt="0"/>
      <dgm:spPr/>
    </dgm:pt>
    <dgm:pt modelId="{44CFB67E-9CF3-44C4-9A0F-51ADAA4E1289}" type="pres">
      <dgm:prSet presAssocID="{01F2251B-D38E-47B1-853C-69487F2DC975}" presName="composite2" presStyleCnt="0"/>
      <dgm:spPr/>
    </dgm:pt>
    <dgm:pt modelId="{4248695B-343D-4ED8-91BC-65CB5D762FBC}" type="pres">
      <dgm:prSet presAssocID="{01F2251B-D38E-47B1-853C-69487F2DC975}" presName="background2" presStyleLbl="node2" presStyleIdx="1" presStyleCnt="3"/>
      <dgm:spPr/>
    </dgm:pt>
    <dgm:pt modelId="{551C9C43-C0B7-4486-A93F-F975C064964D}" type="pres">
      <dgm:prSet presAssocID="{01F2251B-D38E-47B1-853C-69487F2DC9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770AD7-9BD8-4E4B-8A75-26AD63AB4A64}" type="pres">
      <dgm:prSet presAssocID="{01F2251B-D38E-47B1-853C-69487F2DC975}" presName="hierChild3" presStyleCnt="0"/>
      <dgm:spPr/>
    </dgm:pt>
    <dgm:pt modelId="{7BC9CB47-D1BE-4076-B31C-AC8D0BFD481A}" type="pres">
      <dgm:prSet presAssocID="{A6042D74-FB80-496A-8022-61605AB7E3E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6A0713E8-1E26-4D9F-8BDD-EB5EFDA1F493}" type="pres">
      <dgm:prSet presAssocID="{A25DABD4-BE05-46D7-B5F9-D858EE808D5E}" presName="hierRoot2" presStyleCnt="0"/>
      <dgm:spPr/>
    </dgm:pt>
    <dgm:pt modelId="{A2E6C5D9-E402-4B44-846F-234985BD4663}" type="pres">
      <dgm:prSet presAssocID="{A25DABD4-BE05-46D7-B5F9-D858EE808D5E}" presName="composite2" presStyleCnt="0"/>
      <dgm:spPr/>
    </dgm:pt>
    <dgm:pt modelId="{DB36B866-ADE2-49C2-B956-D414D37A23C6}" type="pres">
      <dgm:prSet presAssocID="{A25DABD4-BE05-46D7-B5F9-D858EE808D5E}" presName="background2" presStyleLbl="node2" presStyleIdx="2" presStyleCnt="3"/>
      <dgm:spPr/>
    </dgm:pt>
    <dgm:pt modelId="{370D5A09-103F-4237-8031-1DA7B27EF569}" type="pres">
      <dgm:prSet presAssocID="{A25DABD4-BE05-46D7-B5F9-D858EE808D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2DD4F3-7B3F-44E6-88DE-379692EA0B5A}" type="pres">
      <dgm:prSet presAssocID="{A25DABD4-BE05-46D7-B5F9-D858EE808D5E}" presName="hierChild3" presStyleCnt="0"/>
      <dgm:spPr/>
    </dgm:pt>
  </dgm:ptLst>
  <dgm:cxnLst>
    <dgm:cxn modelId="{1F791F5B-124A-4BB0-9A83-E55DA46401A1}" type="presOf" srcId="{F7410F0D-C6F3-4419-AF39-3754FFB3B3F5}" destId="{55369203-E007-4922-9763-415E9A87337D}" srcOrd="0" destOrd="0" presId="urn:microsoft.com/office/officeart/2005/8/layout/hierarchy1"/>
    <dgm:cxn modelId="{97055A09-A0B9-4F99-B38E-26B726390DC3}" type="presOf" srcId="{82B4CD93-3ED6-44E8-A876-7469BE227A5F}" destId="{ED323114-F59A-4CC9-9741-48B0EC01B765}" srcOrd="0" destOrd="0" presId="urn:microsoft.com/office/officeart/2005/8/layout/hierarchy1"/>
    <dgm:cxn modelId="{6F4588BC-0EED-4EA8-A67A-068B18D0C682}" type="presOf" srcId="{B6D5162F-D0E3-405F-8077-2C7FE664B12F}" destId="{BBA467AA-A348-4E9B-BF77-1C58E084302F}" srcOrd="0" destOrd="0" presId="urn:microsoft.com/office/officeart/2005/8/layout/hierarchy1"/>
    <dgm:cxn modelId="{A3137A20-8723-4C5E-8030-F147F24338B8}" srcId="{82B4CD93-3ED6-44E8-A876-7469BE227A5F}" destId="{A25DABD4-BE05-46D7-B5F9-D858EE808D5E}" srcOrd="2" destOrd="0" parTransId="{A6042D74-FB80-496A-8022-61605AB7E3E4}" sibTransId="{360E59E4-15BC-4E17-9D41-9D35E9CF3964}"/>
    <dgm:cxn modelId="{1A902F96-4608-4786-B279-BD53D60E9FC3}" type="presOf" srcId="{A25DABD4-BE05-46D7-B5F9-D858EE808D5E}" destId="{370D5A09-103F-4237-8031-1DA7B27EF569}" srcOrd="0" destOrd="0" presId="urn:microsoft.com/office/officeart/2005/8/layout/hierarchy1"/>
    <dgm:cxn modelId="{77A328EE-933E-44AC-B24E-19E90F170F0A}" srcId="{4DCF2B95-782F-4C1D-8210-82BA488596F5}" destId="{82B4CD93-3ED6-44E8-A876-7469BE227A5F}" srcOrd="0" destOrd="0" parTransId="{F07300B9-A0BB-4B29-9C1D-F2EFD80F3138}" sibTransId="{AFB6417A-D6E1-42E8-A124-646D6D75584D}"/>
    <dgm:cxn modelId="{E0E1721A-D58D-42DE-8BAE-BCC74E30F6A9}" type="presOf" srcId="{01F2251B-D38E-47B1-853C-69487F2DC975}" destId="{551C9C43-C0B7-4486-A93F-F975C064964D}" srcOrd="0" destOrd="0" presId="urn:microsoft.com/office/officeart/2005/8/layout/hierarchy1"/>
    <dgm:cxn modelId="{E2224A3D-7B0F-4A55-BCE3-51AAC1B3F7BD}" type="presOf" srcId="{4DCF2B95-782F-4C1D-8210-82BA488596F5}" destId="{7D595062-1BDE-4166-95B1-BA8D03A9393F}" srcOrd="0" destOrd="0" presId="urn:microsoft.com/office/officeart/2005/8/layout/hierarchy1"/>
    <dgm:cxn modelId="{9D00DBCE-B3B3-41A5-95DC-82EB17C4019E}" srcId="{82B4CD93-3ED6-44E8-A876-7469BE227A5F}" destId="{01F2251B-D38E-47B1-853C-69487F2DC975}" srcOrd="1" destOrd="0" parTransId="{BE87AB16-4023-4224-A5D3-471E1EB07568}" sibTransId="{FB11A6C2-C88E-47E0-96DE-8150E6F3908F}"/>
    <dgm:cxn modelId="{F728D574-1D8B-4917-AD3E-10F8B3D1D311}" type="presOf" srcId="{BE87AB16-4023-4224-A5D3-471E1EB07568}" destId="{B940BDB9-4D98-44F9-8E34-74C8209EEBA3}" srcOrd="0" destOrd="0" presId="urn:microsoft.com/office/officeart/2005/8/layout/hierarchy1"/>
    <dgm:cxn modelId="{16BBB3B5-5FC5-41BF-B971-C7F7FEDCD309}" srcId="{82B4CD93-3ED6-44E8-A876-7469BE227A5F}" destId="{F7410F0D-C6F3-4419-AF39-3754FFB3B3F5}" srcOrd="0" destOrd="0" parTransId="{B6D5162F-D0E3-405F-8077-2C7FE664B12F}" sibTransId="{329C1E85-BB72-4CDE-AE45-BDE04CCBD313}"/>
    <dgm:cxn modelId="{E3DD86E1-B62C-4402-8E9B-15E038EF16A0}" type="presOf" srcId="{A6042D74-FB80-496A-8022-61605AB7E3E4}" destId="{7BC9CB47-D1BE-4076-B31C-AC8D0BFD481A}" srcOrd="0" destOrd="0" presId="urn:microsoft.com/office/officeart/2005/8/layout/hierarchy1"/>
    <dgm:cxn modelId="{5079A5B8-CD3B-4403-891E-32563F7271C2}" type="presParOf" srcId="{7D595062-1BDE-4166-95B1-BA8D03A9393F}" destId="{9B0CE295-7D45-4D84-A5A1-655A76EF2902}" srcOrd="0" destOrd="0" presId="urn:microsoft.com/office/officeart/2005/8/layout/hierarchy1"/>
    <dgm:cxn modelId="{21C6E177-921E-4CA8-9880-87A3C70F4934}" type="presParOf" srcId="{9B0CE295-7D45-4D84-A5A1-655A76EF2902}" destId="{C6E368BE-5069-41FC-A204-1C2CC8380680}" srcOrd="0" destOrd="0" presId="urn:microsoft.com/office/officeart/2005/8/layout/hierarchy1"/>
    <dgm:cxn modelId="{E652F71A-0858-4B92-8CE0-B502D5D92643}" type="presParOf" srcId="{C6E368BE-5069-41FC-A204-1C2CC8380680}" destId="{DEB183FB-B4A8-4EBC-8539-1B05A77F1A2B}" srcOrd="0" destOrd="0" presId="urn:microsoft.com/office/officeart/2005/8/layout/hierarchy1"/>
    <dgm:cxn modelId="{E77DDC5C-0D38-423A-A2A9-A157D0782002}" type="presParOf" srcId="{C6E368BE-5069-41FC-A204-1C2CC8380680}" destId="{ED323114-F59A-4CC9-9741-48B0EC01B765}" srcOrd="1" destOrd="0" presId="urn:microsoft.com/office/officeart/2005/8/layout/hierarchy1"/>
    <dgm:cxn modelId="{EB9B6573-8C79-48F2-A394-18F7D01EDD6E}" type="presParOf" srcId="{9B0CE295-7D45-4D84-A5A1-655A76EF2902}" destId="{3157D0A6-FDF3-4156-9D58-6B2E90379F82}" srcOrd="1" destOrd="0" presId="urn:microsoft.com/office/officeart/2005/8/layout/hierarchy1"/>
    <dgm:cxn modelId="{05D3FB7D-46CD-4086-AD31-46E067BD8A4C}" type="presParOf" srcId="{3157D0A6-FDF3-4156-9D58-6B2E90379F82}" destId="{BBA467AA-A348-4E9B-BF77-1C58E084302F}" srcOrd="0" destOrd="0" presId="urn:microsoft.com/office/officeart/2005/8/layout/hierarchy1"/>
    <dgm:cxn modelId="{13BA93D7-E917-4B48-BFD1-74AF3D459CF4}" type="presParOf" srcId="{3157D0A6-FDF3-4156-9D58-6B2E90379F82}" destId="{BCBC12E9-4FB7-4B3D-B7B1-1E0B83C64921}" srcOrd="1" destOrd="0" presId="urn:microsoft.com/office/officeart/2005/8/layout/hierarchy1"/>
    <dgm:cxn modelId="{79D069EB-5ED9-4B14-A6EE-08A889E7E061}" type="presParOf" srcId="{BCBC12E9-4FB7-4B3D-B7B1-1E0B83C64921}" destId="{D8C7AAED-ABF4-433A-8CFD-14B0AE88301B}" srcOrd="0" destOrd="0" presId="urn:microsoft.com/office/officeart/2005/8/layout/hierarchy1"/>
    <dgm:cxn modelId="{988A5DFC-B83C-4A0C-BE70-8AAE27695B7E}" type="presParOf" srcId="{D8C7AAED-ABF4-433A-8CFD-14B0AE88301B}" destId="{91BCA477-D220-4F40-99E7-820F9582F106}" srcOrd="0" destOrd="0" presId="urn:microsoft.com/office/officeart/2005/8/layout/hierarchy1"/>
    <dgm:cxn modelId="{D94027D3-114A-4726-81E2-BDDFFE5E677B}" type="presParOf" srcId="{D8C7AAED-ABF4-433A-8CFD-14B0AE88301B}" destId="{55369203-E007-4922-9763-415E9A87337D}" srcOrd="1" destOrd="0" presId="urn:microsoft.com/office/officeart/2005/8/layout/hierarchy1"/>
    <dgm:cxn modelId="{91A61DAC-78A6-4D62-B43A-1868EB0439C4}" type="presParOf" srcId="{BCBC12E9-4FB7-4B3D-B7B1-1E0B83C64921}" destId="{013FEA37-099C-404A-BE44-AF413AE1905B}" srcOrd="1" destOrd="0" presId="urn:microsoft.com/office/officeart/2005/8/layout/hierarchy1"/>
    <dgm:cxn modelId="{49AD7F7B-9D46-40B5-B518-ED51D423A6C6}" type="presParOf" srcId="{3157D0A6-FDF3-4156-9D58-6B2E90379F82}" destId="{B940BDB9-4D98-44F9-8E34-74C8209EEBA3}" srcOrd="2" destOrd="0" presId="urn:microsoft.com/office/officeart/2005/8/layout/hierarchy1"/>
    <dgm:cxn modelId="{7DA6134C-E03B-4A2C-968B-70E4443A8E70}" type="presParOf" srcId="{3157D0A6-FDF3-4156-9D58-6B2E90379F82}" destId="{18207009-E635-4947-B161-71B7C5489CAB}" srcOrd="3" destOrd="0" presId="urn:microsoft.com/office/officeart/2005/8/layout/hierarchy1"/>
    <dgm:cxn modelId="{4255E9F8-B881-43F6-AA20-F890E6153898}" type="presParOf" srcId="{18207009-E635-4947-B161-71B7C5489CAB}" destId="{44CFB67E-9CF3-44C4-9A0F-51ADAA4E1289}" srcOrd="0" destOrd="0" presId="urn:microsoft.com/office/officeart/2005/8/layout/hierarchy1"/>
    <dgm:cxn modelId="{2A46D351-267C-4F3F-A11A-192D3E60B793}" type="presParOf" srcId="{44CFB67E-9CF3-44C4-9A0F-51ADAA4E1289}" destId="{4248695B-343D-4ED8-91BC-65CB5D762FBC}" srcOrd="0" destOrd="0" presId="urn:microsoft.com/office/officeart/2005/8/layout/hierarchy1"/>
    <dgm:cxn modelId="{8CF58BCE-7CAD-42E1-ACF8-EC9CDA0A82DE}" type="presParOf" srcId="{44CFB67E-9CF3-44C4-9A0F-51ADAA4E1289}" destId="{551C9C43-C0B7-4486-A93F-F975C064964D}" srcOrd="1" destOrd="0" presId="urn:microsoft.com/office/officeart/2005/8/layout/hierarchy1"/>
    <dgm:cxn modelId="{701EEDB3-A6B0-4075-B02F-5F31FEA2A42C}" type="presParOf" srcId="{18207009-E635-4947-B161-71B7C5489CAB}" destId="{9E770AD7-9BD8-4E4B-8A75-26AD63AB4A64}" srcOrd="1" destOrd="0" presId="urn:microsoft.com/office/officeart/2005/8/layout/hierarchy1"/>
    <dgm:cxn modelId="{70CB3362-B72C-4217-809D-26F3DF6A5780}" type="presParOf" srcId="{3157D0A6-FDF3-4156-9D58-6B2E90379F82}" destId="{7BC9CB47-D1BE-4076-B31C-AC8D0BFD481A}" srcOrd="4" destOrd="0" presId="urn:microsoft.com/office/officeart/2005/8/layout/hierarchy1"/>
    <dgm:cxn modelId="{5C0A3CF3-1098-444E-AA56-2F94A6B2AAA0}" type="presParOf" srcId="{3157D0A6-FDF3-4156-9D58-6B2E90379F82}" destId="{6A0713E8-1E26-4D9F-8BDD-EB5EFDA1F493}" srcOrd="5" destOrd="0" presId="urn:microsoft.com/office/officeart/2005/8/layout/hierarchy1"/>
    <dgm:cxn modelId="{E7C31D80-49AB-4610-B999-DDCD11F2A975}" type="presParOf" srcId="{6A0713E8-1E26-4D9F-8BDD-EB5EFDA1F493}" destId="{A2E6C5D9-E402-4B44-846F-234985BD4663}" srcOrd="0" destOrd="0" presId="urn:microsoft.com/office/officeart/2005/8/layout/hierarchy1"/>
    <dgm:cxn modelId="{1DD04118-A654-4F04-ADC1-440F1F86E636}" type="presParOf" srcId="{A2E6C5D9-E402-4B44-846F-234985BD4663}" destId="{DB36B866-ADE2-49C2-B956-D414D37A23C6}" srcOrd="0" destOrd="0" presId="urn:microsoft.com/office/officeart/2005/8/layout/hierarchy1"/>
    <dgm:cxn modelId="{9C5EF487-83BA-4316-A0D9-459827E4C103}" type="presParOf" srcId="{A2E6C5D9-E402-4B44-846F-234985BD4663}" destId="{370D5A09-103F-4237-8031-1DA7B27EF569}" srcOrd="1" destOrd="0" presId="urn:microsoft.com/office/officeart/2005/8/layout/hierarchy1"/>
    <dgm:cxn modelId="{1FA9F776-1AFA-4FF0-8BE4-0EF49F37A9A7}" type="presParOf" srcId="{6A0713E8-1E26-4D9F-8BDD-EB5EFDA1F493}" destId="{B32DD4F3-7B3F-44E6-88DE-379692EA0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9CB47-D1BE-4076-B31C-AC8D0BFD481A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BDB9-4D98-44F9-8E34-74C8209EEBA3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67AA-A348-4E9B-BF77-1C58E084302F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83FB-B4A8-4EBC-8539-1B05A77F1A2B}">
      <dsp:nvSpPr>
        <dsp:cNvPr id="0" name=""/>
        <dsp:cNvSpPr/>
      </dsp:nvSpPr>
      <dsp:spPr>
        <a:xfrm>
          <a:off x="1247799" y="603488"/>
          <a:ext cx="3409900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3114-F59A-4CC9-9741-48B0EC01B765}">
      <dsp:nvSpPr>
        <dsp:cNvPr id="0" name=""/>
        <dsp:cNvSpPr/>
      </dsp:nvSpPr>
      <dsp:spPr>
        <a:xfrm>
          <a:off x="1438299" y="784463"/>
          <a:ext cx="3409900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2E8FF3"/>
              </a:solidFill>
            </a:rPr>
            <a:t>WEB Page</a:t>
          </a:r>
          <a:endParaRPr lang="ru-RU" sz="4300" b="1" kern="1200" dirty="0">
            <a:solidFill>
              <a:srgbClr val="2E8FF3"/>
            </a:solidFill>
          </a:endParaRPr>
        </a:p>
      </dsp:txBody>
      <dsp:txXfrm>
        <a:off x="1438299" y="784463"/>
        <a:ext cx="3409900" cy="1088707"/>
      </dsp:txXfrm>
    </dsp:sp>
    <dsp:sp modelId="{91BCA477-D220-4F40-99E7-820F9582F10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203-E007-4922-9763-415E9A87337D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HTML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190500" y="2371804"/>
        <a:ext cx="1714499" cy="1088707"/>
      </dsp:txXfrm>
    </dsp:sp>
    <dsp:sp modelId="{4248695B-343D-4ED8-91BC-65CB5D762FBC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9C43-C0B7-4486-A93F-F975C064964D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CSS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2286000" y="2371804"/>
        <a:ext cx="1714499" cy="1088707"/>
      </dsp:txXfrm>
    </dsp:sp>
    <dsp:sp modelId="{DB36B866-ADE2-49C2-B956-D414D37A23C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A09-103F-4237-8031-1DA7B27EF569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JS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4381499" y="2371804"/>
        <a:ext cx="1714499" cy="10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background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142768"/>
            <a:ext cx="7920000" cy="169967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Селекторы 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Селекторы позволяют очень точно указывать к каким элементам применять CSS-свойства. Селекторы — это наш снайперский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прицел.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background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873464"/>
            <a:ext cx="7920000" cy="223828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Селекторы 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ul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{property: value;}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.wrapper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{property: value;}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#brand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{property: value;}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ul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li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a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{property: value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;}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background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065550"/>
            <a:ext cx="7920000" cy="385411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Расчёт значения специфичности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Специфичность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селектора разбивается на 4 группы —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a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b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c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d: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   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если стиль встроенный, т.е. определен как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style=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"...", то а=1, иначе a=0;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    значение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b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равно количеству идентификаторов (тех, которые начинаются с #) в селекторе;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    значение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c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равно количеству классов,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псевдоклассов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и селекторов атрибутов;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    значение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d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равно количеству селекторов типов элементов и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псевдо-элементов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719849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Подключение стилей к документу?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450545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Inline Styles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&lt;h1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style="color:</a:t>
            </a:r>
            <a:r>
              <a:rPr lang="ru-RU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blue;</a:t>
            </a:r>
            <a:r>
              <a:rPr lang="ru-RU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margin-left:</a:t>
            </a:r>
            <a:r>
              <a:rPr lang="ru-RU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30px;"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&gt;This is a heading&lt;/h1&gt;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1526941"/>
            <a:ext cx="7920000" cy="493133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Internal Style Sheet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&lt;head&gt;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&lt;style&gt;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body {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   background-color: linen;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h1 {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   color: maroon;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   margin-left: 40px;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&lt;/style&gt;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&lt;/head&gt;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065824"/>
            <a:ext cx="7920000" cy="185356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External Style Sheet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&lt;head&gt;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&lt;link 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rel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="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stylesheet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" type="text/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css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" 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href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="mystyle.css"&gt;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&lt;/head&gt;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subject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296385"/>
            <a:ext cx="7920000" cy="339244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Тема занятия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Погружение в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CSS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Подключение стилей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Селекторы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Приоритетность и наследование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Стилизация текста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Практика: Разметка и стилизация хедера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450545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понятия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CSS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en-US" sz="2000" dirty="0" smtClean="0"/>
              <a:t>external, internal, inline, selector, declaration, property, value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8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навыки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Подключение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стилей и стилевых файлов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импорт стилей,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выбор элементов по селектору,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стилизация текста.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929036" y="2525995"/>
            <a:ext cx="1285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Skype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9640" y="3410416"/>
            <a:ext cx="2724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htmlacademy</a:t>
            </a:r>
            <a:endParaRPr lang="ru-RU" sz="3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47628" y="4294837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Давайте разбираться!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1911665"/>
            <a:ext cx="7920000" cy="416189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Все пробуем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на практике!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Базовый проект курса</a:t>
            </a:r>
          </a:p>
          <a:p>
            <a:pPr indent="-457200">
              <a:spcAft>
                <a:spcPts val="600"/>
              </a:spcAft>
            </a:pPr>
            <a:r>
              <a:rPr lang="en-US" sz="4000" dirty="0" smtClean="0">
                <a:latin typeface="Roboto" pitchFamily="2" charset="0"/>
                <a:ea typeface="Roboto" pitchFamily="2" charset="0"/>
              </a:rPr>
              <a:t>Modern </a:t>
            </a:r>
            <a:r>
              <a:rPr lang="en-US" sz="4000" dirty="0" smtClean="0">
                <a:latin typeface="Roboto" pitchFamily="2" charset="0"/>
                <a:ea typeface="Roboto" pitchFamily="2" charset="0"/>
              </a:rPr>
              <a:t>Solutions</a:t>
            </a:r>
            <a:endParaRPr lang="ru-RU" sz="4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4000" dirty="0" smtClean="0">
                <a:latin typeface="Roboto" pitchFamily="2" charset="0"/>
                <a:ea typeface="Roboto" pitchFamily="2" charset="0"/>
              </a:rPr>
              <a:t>https://thimbleprojects.org/wow-teacher/588826</a:t>
            </a:r>
            <a:endParaRPr lang="ru-RU" sz="4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Онлайн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редактор </a:t>
            </a:r>
          </a:p>
          <a:p>
            <a:pPr indent="-457200">
              <a:spcAft>
                <a:spcPts val="600"/>
              </a:spcAft>
            </a:pPr>
            <a:r>
              <a:rPr lang="en-US" sz="4000" dirty="0" smtClean="0">
                <a:latin typeface="Roboto" pitchFamily="2" charset="0"/>
                <a:ea typeface="Roboto" pitchFamily="2" charset="0"/>
              </a:rPr>
              <a:t>https://thimble.mozilla.org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65824"/>
            <a:ext cx="7920000" cy="185356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External Style Sheet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&lt;head&gt;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&lt;link 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rel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="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stylesheet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" 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href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="</a:t>
            </a:r>
            <a:r>
              <a:rPr lang="en-US" sz="2000" dirty="0" err="1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css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/style.css"&gt;</a:t>
            </a:r>
            <a:endParaRPr lang="en-US" sz="2000" dirty="0" smtClean="0">
              <a:solidFill>
                <a:srgbClr val="FFFF00"/>
              </a:solidFill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&lt;/head&gt;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457968"/>
            <a:ext cx="7920000" cy="306928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Что произошло?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Откроем файл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style.css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?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Что мы видим?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Что понятно, а что нет?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Еще вопросы?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1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Директива 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@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import "variables.css";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1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Переменные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CSS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marL="514350" indent="-514350">
              <a:spcAft>
                <a:spcPts val="18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файл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"variables.css";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1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Утилитарные классы</a:t>
            </a:r>
          </a:p>
          <a:p>
            <a:pPr marL="514350" indent="-514350">
              <a:spcAft>
                <a:spcPts val="18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файл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“default.css";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1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Типографика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marL="514350" indent="-514350">
              <a:spcAft>
                <a:spcPts val="18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файл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“typography.css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";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1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Макет страницы (базовая разметка)</a:t>
            </a:r>
          </a:p>
          <a:p>
            <a:pPr marL="514350" indent="-514350">
              <a:spcAft>
                <a:spcPts val="18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файл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“layout.css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";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204328"/>
            <a:ext cx="7920000" cy="157656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Добавим класс </a:t>
            </a:r>
            <a:r>
              <a:rPr lang="en-US" sz="2600" b="1" dirty="0" smtClean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page-header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элементу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header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Добавим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CSS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правило для этого элемента в файле …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218236" y="3236783"/>
            <a:ext cx="670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В следующую субботу на 10-00!!!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827027"/>
            <a:ext cx="7920000" cy="433116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.page-header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{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display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: block;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margin: 0;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padding: 0;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font-size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: 26px;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color: green;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}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000" y="1526941"/>
            <a:ext cx="7920000" cy="493133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Internal Style Sheet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&lt;head&gt;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&lt;style&gt;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body {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   background-color: linen;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h1 {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   color: maroon;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   margin-left: 40px;</a:t>
            </a:r>
          </a:p>
          <a:p>
            <a:pPr lvl="3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&lt;/style&gt;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&lt;/head&gt;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19799"/>
            <a:ext cx="7920000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Добавим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CSS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правило для этого же элемента в разделе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HEAD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457969"/>
            <a:ext cx="7920000" cy="306928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&lt;style&gt;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    .page-header {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  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  color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: orange;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    }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&lt;/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style&gt;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2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Что произошло?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Почему?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000" y="3450545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Inline Styles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&lt;h1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style="color:</a:t>
            </a:r>
            <a:r>
              <a:rPr lang="ru-RU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blue;</a:t>
            </a:r>
            <a:r>
              <a:rPr lang="ru-RU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margin-left:</a:t>
            </a:r>
            <a:r>
              <a:rPr lang="ru-RU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30px;"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&gt;This is a heading&lt;/h1&gt;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19799"/>
            <a:ext cx="7920000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Добавим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CSS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правило как атрибут самого элемента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19853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&lt;header class="page-header" style="color: red;"&gt;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04382"/>
            <a:ext cx="7920000" cy="11764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Что произошло?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Какие выводы?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19853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А хотите фокус?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827027"/>
            <a:ext cx="7920000" cy="433116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.page-header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{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display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: block;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margin: 0;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padding: 0;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font-size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: 26px;</a:t>
            </a:r>
          </a:p>
          <a:p>
            <a:pPr marL="971550" lvl="1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  color: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green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!important;</a:t>
            </a:r>
          </a:p>
          <a:p>
            <a:pPr marL="514350" indent="-514350">
              <a:spcAft>
                <a:spcPts val="18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}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19853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Подведем итоги?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3642904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latin typeface="Roboto" pitchFamily="2" charset="0"/>
                <a:ea typeface="Roboto" pitchFamily="2" charset="0"/>
              </a:rPr>
              <a:t>Use External </a:t>
            </a:r>
            <a:r>
              <a:rPr lang="en-US" sz="3600" b="1" dirty="0" smtClean="0">
                <a:latin typeface="Roboto" pitchFamily="2" charset="0"/>
                <a:ea typeface="Roboto" pitchFamily="2" charset="0"/>
              </a:rPr>
              <a:t>Style </a:t>
            </a:r>
            <a:r>
              <a:rPr lang="en-US" sz="3600" b="1" dirty="0" smtClean="0">
                <a:latin typeface="Roboto" pitchFamily="2" charset="0"/>
                <a:ea typeface="Roboto" pitchFamily="2" charset="0"/>
              </a:rPr>
              <a:t>Sheet!!!</a:t>
            </a:r>
            <a:endParaRPr lang="ru-RU" sz="3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73440"/>
            <a:ext cx="7920000" cy="24383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Практическая работа</a:t>
            </a:r>
            <a:endParaRPr lang="en-US" sz="2600" b="1" dirty="0" smtClean="0">
              <a:latin typeface="Roboto" pitchFamily="2" charset="0"/>
              <a:ea typeface="Roboto" pitchFamily="2" charset="0"/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Разметить блок с логотипом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Присвоить классы элементам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Выполнить стилизацию блока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itMoms-01.jpg"/>
          <p:cNvPicPr>
            <a:picLocks noChangeAspect="1"/>
          </p:cNvPicPr>
          <p:nvPr/>
        </p:nvPicPr>
        <p:blipFill>
          <a:blip r:embed="rId3" cstate="print"/>
          <a:srcRect r="57087" b="75200"/>
          <a:stretch>
            <a:fillRect/>
          </a:stretch>
        </p:blipFill>
        <p:spPr>
          <a:xfrm>
            <a:off x="1332000" y="2600589"/>
            <a:ext cx="6480000" cy="234057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73440"/>
            <a:ext cx="7920000" cy="24383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Практическая работа</a:t>
            </a:r>
            <a:endParaRPr lang="en-US" sz="2600" b="1" dirty="0" smtClean="0">
              <a:latin typeface="Roboto" pitchFamily="2" charset="0"/>
              <a:ea typeface="Roboto" pitchFamily="2" charset="0"/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Выполнить разметку блока с навигацией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Присвоить классы элементам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Выполнить стилизацию блока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itMoms-01.jpg"/>
          <p:cNvPicPr>
            <a:picLocks noChangeAspect="1"/>
          </p:cNvPicPr>
          <p:nvPr/>
        </p:nvPicPr>
        <p:blipFill>
          <a:blip r:embed="rId3" cstate="print"/>
          <a:srcRect l="34249" r="24800" b="75200"/>
          <a:stretch>
            <a:fillRect/>
          </a:stretch>
        </p:blipFill>
        <p:spPr>
          <a:xfrm>
            <a:off x="1332000" y="2560342"/>
            <a:ext cx="6480000" cy="24528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320584"/>
            <a:ext cx="7848432" cy="57629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 smtClean="0"/>
              <a:t>To be continued…</a:t>
            </a:r>
            <a:endParaRPr lang="ru-RU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background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734965"/>
            <a:ext cx="7920000" cy="251528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Представление информации в документе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CSS (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Cascading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Style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Sheets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— каскадные таблицы стилей) — формальный язык описания внешнего вида документа, написанного с использованием языка разметки.</a:t>
            </a:r>
          </a:p>
          <a:p>
            <a:pPr indent="-457200">
              <a:spcAft>
                <a:spcPts val="600"/>
              </a:spcAft>
            </a:pPr>
            <a:r>
              <a:rPr lang="ru-RU" sz="1600" dirty="0" smtClean="0">
                <a:latin typeface="Roboto" pitchFamily="2" charset="0"/>
                <a:ea typeface="Roboto" pitchFamily="2" charset="0"/>
              </a:rPr>
              <a:t>Преимущественно используется как средство описания, оформления внешнего вида </a:t>
            </a:r>
            <a:r>
              <a:rPr lang="ru-RU" sz="1600" dirty="0" err="1" smtClean="0">
                <a:latin typeface="Roboto" pitchFamily="2" charset="0"/>
                <a:ea typeface="Roboto" pitchFamily="2" charset="0"/>
              </a:rPr>
              <a:t>веб-страниц</a:t>
            </a:r>
            <a:r>
              <a:rPr lang="ru-RU" sz="1600" dirty="0" smtClean="0">
                <a:latin typeface="Roboto" pitchFamily="2" charset="0"/>
                <a:ea typeface="Roboto" pitchFamily="2" charset="0"/>
              </a:rPr>
              <a:t>, написанных с помощью языков разметки HTML и XHTML, но может также применяться к любым XML-документам, например, к SVG. 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142493"/>
            <a:ext cx="7920000" cy="370022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important!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CSS используется создателями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веб-страниц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для задания цветов, шрифтов, расположения отдельных блоков и других аспектов представления внешнего вида этих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веб-страниц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 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Основной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целью разработки CSS являлось разделение описания логической структуры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веб-страницы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(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?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)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от описания внешнего вида этой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веб-страницы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(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?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). 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CSS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позволяет представлять один и тот же документ в различных стилях или методах вывода, таких как экранное представление, печатное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представление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и т.д.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 descr="https://puzzleweb.ru/images/teacher/html_el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00" y="2582556"/>
            <a:ext cx="7848000" cy="27906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98" name="Picture 2" descr="https://puzzleweb.ru/images/teacher/CSS_synt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00" y="2362199"/>
            <a:ext cx="7848000" cy="313358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1761</TotalTime>
  <Words>783</Words>
  <Application>Microsoft Office PowerPoint</Application>
  <PresentationFormat>Экран (4:3)</PresentationFormat>
  <Paragraphs>184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49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217</cp:revision>
  <dcterms:created xsi:type="dcterms:W3CDTF">2017-04-01T18:09:36Z</dcterms:created>
  <dcterms:modified xsi:type="dcterms:W3CDTF">2018-11-23T19:27:16Z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