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4"/>
  </p:notesMasterIdLst>
  <p:sldIdLst>
    <p:sldId id="275" r:id="rId4"/>
    <p:sldId id="282" r:id="rId5"/>
    <p:sldId id="367" r:id="rId6"/>
    <p:sldId id="361" r:id="rId7"/>
    <p:sldId id="341" r:id="rId8"/>
    <p:sldId id="322" r:id="rId9"/>
    <p:sldId id="323" r:id="rId10"/>
    <p:sldId id="300" r:id="rId11"/>
    <p:sldId id="345" r:id="rId12"/>
    <p:sldId id="371" r:id="rId13"/>
    <p:sldId id="368" r:id="rId14"/>
    <p:sldId id="370" r:id="rId15"/>
    <p:sldId id="369" r:id="rId16"/>
    <p:sldId id="372" r:id="rId17"/>
    <p:sldId id="373" r:id="rId18"/>
    <p:sldId id="374" r:id="rId19"/>
    <p:sldId id="375" r:id="rId20"/>
    <p:sldId id="376" r:id="rId21"/>
    <p:sldId id="377" r:id="rId22"/>
    <p:sldId id="3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8F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HTML</a:t>
          </a:r>
          <a:endParaRPr lang="ru-RU" dirty="0">
            <a:solidFill>
              <a:srgbClr val="2E8FF3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JS</a:t>
          </a:r>
          <a:endParaRPr lang="ru-RU" dirty="0">
            <a:solidFill>
              <a:srgbClr val="2E8FF3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HTML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JS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58239"/>
            <a:ext cx="7920000" cy="106873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Современный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веб-дизайн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предлагает оптимальное отображение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контента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независимо от разрешения экрана устройства, на котором сайт был открыт.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88880"/>
            <a:ext cx="7920000" cy="20074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Отзывчивый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Responsive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Design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(RWD)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— проектирование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сайта с определенными значениями свойств, например, гибкая сетка макета, которые позволяют одному макету работать на разных устройствах;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142768"/>
            <a:ext cx="7920000" cy="169967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Адаптивный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Adaptive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Design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(AWD)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— проектирование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сайта с условиями, которые изменяются в зависимости от устройства, базируясь на нескольких макетах фиксированной ширины.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3038367-inline-i-1-9-gifs-that-explain-responsive-design-brilliantly-01responsive-vs-adaptive-cop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66454"/>
            <a:ext cx="9144000" cy="33250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34991"/>
            <a:ext cx="7920000" cy="231523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Фреймворк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Фре́ймворк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(англицизм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неологизм от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framework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— остов, каркас, структура) — заготовки, шаблоны для программной платформы, определяющие структуру программной системы; программное обеспечение, облегчающее разработку и объединение разных модулей программного проекта.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34991"/>
            <a:ext cx="7920000" cy="231523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Фреймворк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Фре́ймворк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(англицизм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неологизм от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framework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— остов, каркас, структура) — заготовки, шаблоны для программной платформы, определяющие структуру программной системы; программное обеспечение, облегчающее разработку и объединение разных модулей программного проекта.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34991"/>
            <a:ext cx="7920000" cy="231523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Фреймворк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vs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Библиотека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«Фреймворк» отличается от понятия библиотеки тем, что библиотека может быть использована в программном продукте просто как набор подпрограмм близкой функциональности, не влияя на архитектуру программного продукта и не накладывая на неё никаких ограничений.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88879"/>
            <a:ext cx="7920000" cy="20074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Фреймворк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vs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Библиотека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«Фреймворк» же диктует правила построения архитектуры приложения, задавая на начальном этапе разработки поведение по умолчанию — «каркас», который нужно будет расширять и изменять согласно указанным требованиям.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681102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Bootstrap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Bootstrap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(также известен как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Twitter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Bootstrap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)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— свободный набор инструментов для создания сайтов и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веб-приложений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. Включает в себя HTML- и CSS-шаблоны оформления для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типографики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веб-форм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кнопок, меток, блоков навигации и прочих компонентов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веб-интерфейса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включая JavaScript-расширения.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681102"/>
            <a:ext cx="792000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Bootstrap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Bootstrap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- это инструментарий с открытым исходным кодом для разработки с помощью HTML, CSS и JS. Быстро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прототипируйте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свои идеи или создайте свое приложение с помощью наших переменных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Sass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и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миксинов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гибкой сетчатой системы, обширных готовых компонентов и мощных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плагинов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основанных на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jQuery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.</a:t>
            </a:r>
            <a:endParaRPr lang="ru-RU" sz="2000" b="1" dirty="0" err="1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2708920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3645024"/>
            <a:ext cx="5507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https://thimbleprojects.org/</a:t>
            </a:r>
          </a:p>
          <a:p>
            <a:r>
              <a:rPr lang="en-US" sz="3600" dirty="0" smtClean="0"/>
              <a:t>wow-teacher/588826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48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Попробуем?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BOOTSTRAP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7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отзывчивый и адаптивный дизайн,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фреймворк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библиотека компонентов. 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6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Использование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фреймворка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для верстки адаптивных макетов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bootstrap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458239"/>
            <a:ext cx="7920000" cy="106873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Современный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веб-дизайн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предлагает оптимальное отображение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контента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, независимо от разрешения экрана устройства, на котором сайт был открыт.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170" name="Picture 2" descr="https://html5book.ru/wp-content/uploads/2016/02/responsive_website_design.jpg"/>
          <p:cNvPicPr>
            <a:picLocks noChangeAspect="1" noChangeArrowheads="1"/>
          </p:cNvPicPr>
          <p:nvPr/>
        </p:nvPicPr>
        <p:blipFill>
          <a:blip r:embed="rId3" cstate="print"/>
          <a:srcRect l="5627" r="3983"/>
          <a:stretch>
            <a:fillRect/>
          </a:stretch>
        </p:blipFill>
        <p:spPr bwMode="auto">
          <a:xfrm>
            <a:off x="684000" y="1783803"/>
            <a:ext cx="7776000" cy="43013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1961</TotalTime>
  <Words>404</Words>
  <Application>Microsoft Office PowerPoint</Application>
  <PresentationFormat>Экран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243</cp:revision>
  <dcterms:created xsi:type="dcterms:W3CDTF">2017-04-01T18:09:36Z</dcterms:created>
  <dcterms:modified xsi:type="dcterms:W3CDTF">2018-12-28T19:14:37Z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