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40"/>
  </p:notesMasterIdLst>
  <p:sldIdLst>
    <p:sldId id="275" r:id="rId4"/>
    <p:sldId id="282" r:id="rId5"/>
    <p:sldId id="367" r:id="rId6"/>
    <p:sldId id="361" r:id="rId7"/>
    <p:sldId id="341" r:id="rId8"/>
    <p:sldId id="379" r:id="rId9"/>
    <p:sldId id="380" r:id="rId10"/>
    <p:sldId id="322" r:id="rId11"/>
    <p:sldId id="323" r:id="rId12"/>
    <p:sldId id="300" r:id="rId13"/>
    <p:sldId id="345" r:id="rId14"/>
    <p:sldId id="371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E8F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F2B95-782F-4C1D-8210-82BA48859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B4CD93-3ED6-44E8-A876-7469BE227A5F}">
      <dgm:prSet phldrT="[Текст]"/>
      <dgm:spPr/>
      <dgm:t>
        <a:bodyPr/>
        <a:lstStyle/>
        <a:p>
          <a:r>
            <a:rPr lang="en-US" b="1" dirty="0" smtClean="0">
              <a:solidFill>
                <a:srgbClr val="2E8FF3"/>
              </a:solidFill>
            </a:rPr>
            <a:t>WEB Page</a:t>
          </a:r>
          <a:endParaRPr lang="ru-RU" b="1" dirty="0">
            <a:solidFill>
              <a:srgbClr val="2E8FF3"/>
            </a:solidFill>
          </a:endParaRPr>
        </a:p>
      </dgm:t>
    </dgm:pt>
    <dgm:pt modelId="{F07300B9-A0BB-4B29-9C1D-F2EFD80F3138}" type="parTrans" cxnId="{77A328EE-933E-44AC-B24E-19E90F170F0A}">
      <dgm:prSet/>
      <dgm:spPr/>
      <dgm:t>
        <a:bodyPr/>
        <a:lstStyle/>
        <a:p>
          <a:endParaRPr lang="ru-RU"/>
        </a:p>
      </dgm:t>
    </dgm:pt>
    <dgm:pt modelId="{AFB6417A-D6E1-42E8-A124-646D6D75584D}" type="sibTrans" cxnId="{77A328EE-933E-44AC-B24E-19E90F170F0A}">
      <dgm:prSet/>
      <dgm:spPr/>
      <dgm:t>
        <a:bodyPr/>
        <a:lstStyle/>
        <a:p>
          <a:endParaRPr lang="ru-RU"/>
        </a:p>
      </dgm:t>
    </dgm:pt>
    <dgm:pt modelId="{F7410F0D-C6F3-4419-AF39-3754FFB3B3F5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HTML</a:t>
          </a:r>
          <a:endParaRPr lang="ru-RU" dirty="0">
            <a:solidFill>
              <a:srgbClr val="2E8FF3"/>
            </a:solidFill>
          </a:endParaRPr>
        </a:p>
      </dgm:t>
    </dgm:pt>
    <dgm:pt modelId="{B6D5162F-D0E3-405F-8077-2C7FE664B12F}" type="parTrans" cxnId="{16BBB3B5-5FC5-41BF-B971-C7F7FEDCD309}">
      <dgm:prSet/>
      <dgm:spPr/>
      <dgm:t>
        <a:bodyPr/>
        <a:lstStyle/>
        <a:p>
          <a:endParaRPr lang="ru-RU"/>
        </a:p>
      </dgm:t>
    </dgm:pt>
    <dgm:pt modelId="{329C1E85-BB72-4CDE-AE45-BDE04CCBD313}" type="sibTrans" cxnId="{16BBB3B5-5FC5-41BF-B971-C7F7FEDCD309}">
      <dgm:prSet/>
      <dgm:spPr/>
      <dgm:t>
        <a:bodyPr/>
        <a:lstStyle/>
        <a:p>
          <a:endParaRPr lang="ru-RU"/>
        </a:p>
      </dgm:t>
    </dgm:pt>
    <dgm:pt modelId="{01F2251B-D38E-47B1-853C-69487F2DC975}">
      <dgm:prSet phldrT="[Текст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CSS</a:t>
          </a:r>
          <a:endParaRPr lang="ru-RU" b="1" dirty="0">
            <a:solidFill>
              <a:srgbClr val="FF0000"/>
            </a:solidFill>
          </a:endParaRPr>
        </a:p>
      </dgm:t>
    </dgm:pt>
    <dgm:pt modelId="{BE87AB16-4023-4224-A5D3-471E1EB07568}" type="parTrans" cxnId="{9D00DBCE-B3B3-41A5-95DC-82EB17C4019E}">
      <dgm:prSet/>
      <dgm:spPr/>
      <dgm:t>
        <a:bodyPr/>
        <a:lstStyle/>
        <a:p>
          <a:endParaRPr lang="ru-RU"/>
        </a:p>
      </dgm:t>
    </dgm:pt>
    <dgm:pt modelId="{FB11A6C2-C88E-47E0-96DE-8150E6F3908F}" type="sibTrans" cxnId="{9D00DBCE-B3B3-41A5-95DC-82EB17C4019E}">
      <dgm:prSet/>
      <dgm:spPr/>
      <dgm:t>
        <a:bodyPr/>
        <a:lstStyle/>
        <a:p>
          <a:endParaRPr lang="ru-RU"/>
        </a:p>
      </dgm:t>
    </dgm:pt>
    <dgm:pt modelId="{A25DABD4-BE05-46D7-B5F9-D858EE808D5E}">
      <dgm:prSet phldrT="[Текст]"/>
      <dgm:spPr/>
      <dgm:t>
        <a:bodyPr/>
        <a:lstStyle/>
        <a:p>
          <a:r>
            <a:rPr lang="en-US" dirty="0" smtClean="0">
              <a:solidFill>
                <a:srgbClr val="2E8FF3"/>
              </a:solidFill>
            </a:rPr>
            <a:t>JS</a:t>
          </a:r>
          <a:endParaRPr lang="ru-RU" dirty="0">
            <a:solidFill>
              <a:srgbClr val="2E8FF3"/>
            </a:solidFill>
          </a:endParaRPr>
        </a:p>
      </dgm:t>
    </dgm:pt>
    <dgm:pt modelId="{A6042D74-FB80-496A-8022-61605AB7E3E4}" type="parTrans" cxnId="{A3137A20-8723-4C5E-8030-F147F24338B8}">
      <dgm:prSet/>
      <dgm:spPr/>
      <dgm:t>
        <a:bodyPr/>
        <a:lstStyle/>
        <a:p>
          <a:endParaRPr lang="ru-RU"/>
        </a:p>
      </dgm:t>
    </dgm:pt>
    <dgm:pt modelId="{360E59E4-15BC-4E17-9D41-9D35E9CF3964}" type="sibTrans" cxnId="{A3137A20-8723-4C5E-8030-F147F24338B8}">
      <dgm:prSet/>
      <dgm:spPr/>
      <dgm:t>
        <a:bodyPr/>
        <a:lstStyle/>
        <a:p>
          <a:endParaRPr lang="ru-RU"/>
        </a:p>
      </dgm:t>
    </dgm:pt>
    <dgm:pt modelId="{7D595062-1BDE-4166-95B1-BA8D03A9393F}" type="pres">
      <dgm:prSet presAssocID="{4DCF2B95-782F-4C1D-8210-82BA48859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B0CE295-7D45-4D84-A5A1-655A76EF2902}" type="pres">
      <dgm:prSet presAssocID="{82B4CD93-3ED6-44E8-A876-7469BE227A5F}" presName="hierRoot1" presStyleCnt="0"/>
      <dgm:spPr/>
    </dgm:pt>
    <dgm:pt modelId="{C6E368BE-5069-41FC-A204-1C2CC8380680}" type="pres">
      <dgm:prSet presAssocID="{82B4CD93-3ED6-44E8-A876-7469BE227A5F}" presName="composite" presStyleCnt="0"/>
      <dgm:spPr/>
    </dgm:pt>
    <dgm:pt modelId="{DEB183FB-B4A8-4EBC-8539-1B05A77F1A2B}" type="pres">
      <dgm:prSet presAssocID="{82B4CD93-3ED6-44E8-A876-7469BE227A5F}" presName="background" presStyleLbl="node0" presStyleIdx="0" presStyleCnt="1"/>
      <dgm:spPr/>
    </dgm:pt>
    <dgm:pt modelId="{ED323114-F59A-4CC9-9741-48B0EC01B765}" type="pres">
      <dgm:prSet presAssocID="{82B4CD93-3ED6-44E8-A876-7469BE227A5F}" presName="text" presStyleLbl="fgAcc0" presStyleIdx="0" presStyleCnt="1" custScaleX="1988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57D0A6-FDF3-4156-9D58-6B2E90379F82}" type="pres">
      <dgm:prSet presAssocID="{82B4CD93-3ED6-44E8-A876-7469BE227A5F}" presName="hierChild2" presStyleCnt="0"/>
      <dgm:spPr/>
    </dgm:pt>
    <dgm:pt modelId="{BBA467AA-A348-4E9B-BF77-1C58E084302F}" type="pres">
      <dgm:prSet presAssocID="{B6D5162F-D0E3-405F-8077-2C7FE664B12F}" presName="Name10" presStyleLbl="parChTrans1D2" presStyleIdx="0" presStyleCnt="3"/>
      <dgm:spPr/>
      <dgm:t>
        <a:bodyPr/>
        <a:lstStyle/>
        <a:p>
          <a:endParaRPr lang="ru-RU"/>
        </a:p>
      </dgm:t>
    </dgm:pt>
    <dgm:pt modelId="{BCBC12E9-4FB7-4B3D-B7B1-1E0B83C64921}" type="pres">
      <dgm:prSet presAssocID="{F7410F0D-C6F3-4419-AF39-3754FFB3B3F5}" presName="hierRoot2" presStyleCnt="0"/>
      <dgm:spPr/>
    </dgm:pt>
    <dgm:pt modelId="{D8C7AAED-ABF4-433A-8CFD-14B0AE88301B}" type="pres">
      <dgm:prSet presAssocID="{F7410F0D-C6F3-4419-AF39-3754FFB3B3F5}" presName="composite2" presStyleCnt="0"/>
      <dgm:spPr/>
    </dgm:pt>
    <dgm:pt modelId="{91BCA477-D220-4F40-99E7-820F9582F106}" type="pres">
      <dgm:prSet presAssocID="{F7410F0D-C6F3-4419-AF39-3754FFB3B3F5}" presName="background2" presStyleLbl="node2" presStyleIdx="0" presStyleCnt="3"/>
      <dgm:spPr/>
    </dgm:pt>
    <dgm:pt modelId="{55369203-E007-4922-9763-415E9A87337D}" type="pres">
      <dgm:prSet presAssocID="{F7410F0D-C6F3-4419-AF39-3754FFB3B3F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3FEA37-099C-404A-BE44-AF413AE1905B}" type="pres">
      <dgm:prSet presAssocID="{F7410F0D-C6F3-4419-AF39-3754FFB3B3F5}" presName="hierChild3" presStyleCnt="0"/>
      <dgm:spPr/>
    </dgm:pt>
    <dgm:pt modelId="{B940BDB9-4D98-44F9-8E34-74C8209EEBA3}" type="pres">
      <dgm:prSet presAssocID="{BE87AB16-4023-4224-A5D3-471E1EB07568}" presName="Name10" presStyleLbl="parChTrans1D2" presStyleIdx="1" presStyleCnt="3"/>
      <dgm:spPr/>
      <dgm:t>
        <a:bodyPr/>
        <a:lstStyle/>
        <a:p>
          <a:endParaRPr lang="ru-RU"/>
        </a:p>
      </dgm:t>
    </dgm:pt>
    <dgm:pt modelId="{18207009-E635-4947-B161-71B7C5489CAB}" type="pres">
      <dgm:prSet presAssocID="{01F2251B-D38E-47B1-853C-69487F2DC975}" presName="hierRoot2" presStyleCnt="0"/>
      <dgm:spPr/>
    </dgm:pt>
    <dgm:pt modelId="{44CFB67E-9CF3-44C4-9A0F-51ADAA4E1289}" type="pres">
      <dgm:prSet presAssocID="{01F2251B-D38E-47B1-853C-69487F2DC975}" presName="composite2" presStyleCnt="0"/>
      <dgm:spPr/>
    </dgm:pt>
    <dgm:pt modelId="{4248695B-343D-4ED8-91BC-65CB5D762FBC}" type="pres">
      <dgm:prSet presAssocID="{01F2251B-D38E-47B1-853C-69487F2DC975}" presName="background2" presStyleLbl="node2" presStyleIdx="1" presStyleCnt="3"/>
      <dgm:spPr/>
    </dgm:pt>
    <dgm:pt modelId="{551C9C43-C0B7-4486-A93F-F975C064964D}" type="pres">
      <dgm:prSet presAssocID="{01F2251B-D38E-47B1-853C-69487F2DC97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770AD7-9BD8-4E4B-8A75-26AD63AB4A64}" type="pres">
      <dgm:prSet presAssocID="{01F2251B-D38E-47B1-853C-69487F2DC975}" presName="hierChild3" presStyleCnt="0"/>
      <dgm:spPr/>
    </dgm:pt>
    <dgm:pt modelId="{7BC9CB47-D1BE-4076-B31C-AC8D0BFD481A}" type="pres">
      <dgm:prSet presAssocID="{A6042D74-FB80-496A-8022-61605AB7E3E4}" presName="Name10" presStyleLbl="parChTrans1D2" presStyleIdx="2" presStyleCnt="3"/>
      <dgm:spPr/>
      <dgm:t>
        <a:bodyPr/>
        <a:lstStyle/>
        <a:p>
          <a:endParaRPr lang="ru-RU"/>
        </a:p>
      </dgm:t>
    </dgm:pt>
    <dgm:pt modelId="{6A0713E8-1E26-4D9F-8BDD-EB5EFDA1F493}" type="pres">
      <dgm:prSet presAssocID="{A25DABD4-BE05-46D7-B5F9-D858EE808D5E}" presName="hierRoot2" presStyleCnt="0"/>
      <dgm:spPr/>
    </dgm:pt>
    <dgm:pt modelId="{A2E6C5D9-E402-4B44-846F-234985BD4663}" type="pres">
      <dgm:prSet presAssocID="{A25DABD4-BE05-46D7-B5F9-D858EE808D5E}" presName="composite2" presStyleCnt="0"/>
      <dgm:spPr/>
    </dgm:pt>
    <dgm:pt modelId="{DB36B866-ADE2-49C2-B956-D414D37A23C6}" type="pres">
      <dgm:prSet presAssocID="{A25DABD4-BE05-46D7-B5F9-D858EE808D5E}" presName="background2" presStyleLbl="node2" presStyleIdx="2" presStyleCnt="3"/>
      <dgm:spPr/>
    </dgm:pt>
    <dgm:pt modelId="{370D5A09-103F-4237-8031-1DA7B27EF569}" type="pres">
      <dgm:prSet presAssocID="{A25DABD4-BE05-46D7-B5F9-D858EE808D5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2DD4F3-7B3F-44E6-88DE-379692EA0B5A}" type="pres">
      <dgm:prSet presAssocID="{A25DABD4-BE05-46D7-B5F9-D858EE808D5E}" presName="hierChild3" presStyleCnt="0"/>
      <dgm:spPr/>
    </dgm:pt>
  </dgm:ptLst>
  <dgm:cxnLst>
    <dgm:cxn modelId="{1F791F5B-124A-4BB0-9A83-E55DA46401A1}" type="presOf" srcId="{F7410F0D-C6F3-4419-AF39-3754FFB3B3F5}" destId="{55369203-E007-4922-9763-415E9A87337D}" srcOrd="0" destOrd="0" presId="urn:microsoft.com/office/officeart/2005/8/layout/hierarchy1"/>
    <dgm:cxn modelId="{97055A09-A0B9-4F99-B38E-26B726390DC3}" type="presOf" srcId="{82B4CD93-3ED6-44E8-A876-7469BE227A5F}" destId="{ED323114-F59A-4CC9-9741-48B0EC01B765}" srcOrd="0" destOrd="0" presId="urn:microsoft.com/office/officeart/2005/8/layout/hierarchy1"/>
    <dgm:cxn modelId="{6F4588BC-0EED-4EA8-A67A-068B18D0C682}" type="presOf" srcId="{B6D5162F-D0E3-405F-8077-2C7FE664B12F}" destId="{BBA467AA-A348-4E9B-BF77-1C58E084302F}" srcOrd="0" destOrd="0" presId="urn:microsoft.com/office/officeart/2005/8/layout/hierarchy1"/>
    <dgm:cxn modelId="{A3137A20-8723-4C5E-8030-F147F24338B8}" srcId="{82B4CD93-3ED6-44E8-A876-7469BE227A5F}" destId="{A25DABD4-BE05-46D7-B5F9-D858EE808D5E}" srcOrd="2" destOrd="0" parTransId="{A6042D74-FB80-496A-8022-61605AB7E3E4}" sibTransId="{360E59E4-15BC-4E17-9D41-9D35E9CF3964}"/>
    <dgm:cxn modelId="{1A902F96-4608-4786-B279-BD53D60E9FC3}" type="presOf" srcId="{A25DABD4-BE05-46D7-B5F9-D858EE808D5E}" destId="{370D5A09-103F-4237-8031-1DA7B27EF569}" srcOrd="0" destOrd="0" presId="urn:microsoft.com/office/officeart/2005/8/layout/hierarchy1"/>
    <dgm:cxn modelId="{77A328EE-933E-44AC-B24E-19E90F170F0A}" srcId="{4DCF2B95-782F-4C1D-8210-82BA488596F5}" destId="{82B4CD93-3ED6-44E8-A876-7469BE227A5F}" srcOrd="0" destOrd="0" parTransId="{F07300B9-A0BB-4B29-9C1D-F2EFD80F3138}" sibTransId="{AFB6417A-D6E1-42E8-A124-646D6D75584D}"/>
    <dgm:cxn modelId="{E0E1721A-D58D-42DE-8BAE-BCC74E30F6A9}" type="presOf" srcId="{01F2251B-D38E-47B1-853C-69487F2DC975}" destId="{551C9C43-C0B7-4486-A93F-F975C064964D}" srcOrd="0" destOrd="0" presId="urn:microsoft.com/office/officeart/2005/8/layout/hierarchy1"/>
    <dgm:cxn modelId="{E2224A3D-7B0F-4A55-BCE3-51AAC1B3F7BD}" type="presOf" srcId="{4DCF2B95-782F-4C1D-8210-82BA488596F5}" destId="{7D595062-1BDE-4166-95B1-BA8D03A9393F}" srcOrd="0" destOrd="0" presId="urn:microsoft.com/office/officeart/2005/8/layout/hierarchy1"/>
    <dgm:cxn modelId="{9D00DBCE-B3B3-41A5-95DC-82EB17C4019E}" srcId="{82B4CD93-3ED6-44E8-A876-7469BE227A5F}" destId="{01F2251B-D38E-47B1-853C-69487F2DC975}" srcOrd="1" destOrd="0" parTransId="{BE87AB16-4023-4224-A5D3-471E1EB07568}" sibTransId="{FB11A6C2-C88E-47E0-96DE-8150E6F3908F}"/>
    <dgm:cxn modelId="{F728D574-1D8B-4917-AD3E-10F8B3D1D311}" type="presOf" srcId="{BE87AB16-4023-4224-A5D3-471E1EB07568}" destId="{B940BDB9-4D98-44F9-8E34-74C8209EEBA3}" srcOrd="0" destOrd="0" presId="urn:microsoft.com/office/officeart/2005/8/layout/hierarchy1"/>
    <dgm:cxn modelId="{16BBB3B5-5FC5-41BF-B971-C7F7FEDCD309}" srcId="{82B4CD93-3ED6-44E8-A876-7469BE227A5F}" destId="{F7410F0D-C6F3-4419-AF39-3754FFB3B3F5}" srcOrd="0" destOrd="0" parTransId="{B6D5162F-D0E3-405F-8077-2C7FE664B12F}" sibTransId="{329C1E85-BB72-4CDE-AE45-BDE04CCBD313}"/>
    <dgm:cxn modelId="{E3DD86E1-B62C-4402-8E9B-15E038EF16A0}" type="presOf" srcId="{A6042D74-FB80-496A-8022-61605AB7E3E4}" destId="{7BC9CB47-D1BE-4076-B31C-AC8D0BFD481A}" srcOrd="0" destOrd="0" presId="urn:microsoft.com/office/officeart/2005/8/layout/hierarchy1"/>
    <dgm:cxn modelId="{5079A5B8-CD3B-4403-891E-32563F7271C2}" type="presParOf" srcId="{7D595062-1BDE-4166-95B1-BA8D03A9393F}" destId="{9B0CE295-7D45-4D84-A5A1-655A76EF2902}" srcOrd="0" destOrd="0" presId="urn:microsoft.com/office/officeart/2005/8/layout/hierarchy1"/>
    <dgm:cxn modelId="{21C6E177-921E-4CA8-9880-87A3C70F4934}" type="presParOf" srcId="{9B0CE295-7D45-4D84-A5A1-655A76EF2902}" destId="{C6E368BE-5069-41FC-A204-1C2CC8380680}" srcOrd="0" destOrd="0" presId="urn:microsoft.com/office/officeart/2005/8/layout/hierarchy1"/>
    <dgm:cxn modelId="{E652F71A-0858-4B92-8CE0-B502D5D92643}" type="presParOf" srcId="{C6E368BE-5069-41FC-A204-1C2CC8380680}" destId="{DEB183FB-B4A8-4EBC-8539-1B05A77F1A2B}" srcOrd="0" destOrd="0" presId="urn:microsoft.com/office/officeart/2005/8/layout/hierarchy1"/>
    <dgm:cxn modelId="{E77DDC5C-0D38-423A-A2A9-A157D0782002}" type="presParOf" srcId="{C6E368BE-5069-41FC-A204-1C2CC8380680}" destId="{ED323114-F59A-4CC9-9741-48B0EC01B765}" srcOrd="1" destOrd="0" presId="urn:microsoft.com/office/officeart/2005/8/layout/hierarchy1"/>
    <dgm:cxn modelId="{EB9B6573-8C79-48F2-A394-18F7D01EDD6E}" type="presParOf" srcId="{9B0CE295-7D45-4D84-A5A1-655A76EF2902}" destId="{3157D0A6-FDF3-4156-9D58-6B2E90379F82}" srcOrd="1" destOrd="0" presId="urn:microsoft.com/office/officeart/2005/8/layout/hierarchy1"/>
    <dgm:cxn modelId="{05D3FB7D-46CD-4086-AD31-46E067BD8A4C}" type="presParOf" srcId="{3157D0A6-FDF3-4156-9D58-6B2E90379F82}" destId="{BBA467AA-A348-4E9B-BF77-1C58E084302F}" srcOrd="0" destOrd="0" presId="urn:microsoft.com/office/officeart/2005/8/layout/hierarchy1"/>
    <dgm:cxn modelId="{13BA93D7-E917-4B48-BFD1-74AF3D459CF4}" type="presParOf" srcId="{3157D0A6-FDF3-4156-9D58-6B2E90379F82}" destId="{BCBC12E9-4FB7-4B3D-B7B1-1E0B83C64921}" srcOrd="1" destOrd="0" presId="urn:microsoft.com/office/officeart/2005/8/layout/hierarchy1"/>
    <dgm:cxn modelId="{79D069EB-5ED9-4B14-A6EE-08A889E7E061}" type="presParOf" srcId="{BCBC12E9-4FB7-4B3D-B7B1-1E0B83C64921}" destId="{D8C7AAED-ABF4-433A-8CFD-14B0AE88301B}" srcOrd="0" destOrd="0" presId="urn:microsoft.com/office/officeart/2005/8/layout/hierarchy1"/>
    <dgm:cxn modelId="{988A5DFC-B83C-4A0C-BE70-8AAE27695B7E}" type="presParOf" srcId="{D8C7AAED-ABF4-433A-8CFD-14B0AE88301B}" destId="{91BCA477-D220-4F40-99E7-820F9582F106}" srcOrd="0" destOrd="0" presId="urn:microsoft.com/office/officeart/2005/8/layout/hierarchy1"/>
    <dgm:cxn modelId="{D94027D3-114A-4726-81E2-BDDFFE5E677B}" type="presParOf" srcId="{D8C7AAED-ABF4-433A-8CFD-14B0AE88301B}" destId="{55369203-E007-4922-9763-415E9A87337D}" srcOrd="1" destOrd="0" presId="urn:microsoft.com/office/officeart/2005/8/layout/hierarchy1"/>
    <dgm:cxn modelId="{91A61DAC-78A6-4D62-B43A-1868EB0439C4}" type="presParOf" srcId="{BCBC12E9-4FB7-4B3D-B7B1-1E0B83C64921}" destId="{013FEA37-099C-404A-BE44-AF413AE1905B}" srcOrd="1" destOrd="0" presId="urn:microsoft.com/office/officeart/2005/8/layout/hierarchy1"/>
    <dgm:cxn modelId="{49AD7F7B-9D46-40B5-B518-ED51D423A6C6}" type="presParOf" srcId="{3157D0A6-FDF3-4156-9D58-6B2E90379F82}" destId="{B940BDB9-4D98-44F9-8E34-74C8209EEBA3}" srcOrd="2" destOrd="0" presId="urn:microsoft.com/office/officeart/2005/8/layout/hierarchy1"/>
    <dgm:cxn modelId="{7DA6134C-E03B-4A2C-968B-70E4443A8E70}" type="presParOf" srcId="{3157D0A6-FDF3-4156-9D58-6B2E90379F82}" destId="{18207009-E635-4947-B161-71B7C5489CAB}" srcOrd="3" destOrd="0" presId="urn:microsoft.com/office/officeart/2005/8/layout/hierarchy1"/>
    <dgm:cxn modelId="{4255E9F8-B881-43F6-AA20-F890E6153898}" type="presParOf" srcId="{18207009-E635-4947-B161-71B7C5489CAB}" destId="{44CFB67E-9CF3-44C4-9A0F-51ADAA4E1289}" srcOrd="0" destOrd="0" presId="urn:microsoft.com/office/officeart/2005/8/layout/hierarchy1"/>
    <dgm:cxn modelId="{2A46D351-267C-4F3F-A11A-192D3E60B793}" type="presParOf" srcId="{44CFB67E-9CF3-44C4-9A0F-51ADAA4E1289}" destId="{4248695B-343D-4ED8-91BC-65CB5D762FBC}" srcOrd="0" destOrd="0" presId="urn:microsoft.com/office/officeart/2005/8/layout/hierarchy1"/>
    <dgm:cxn modelId="{8CF58BCE-7CAD-42E1-ACF8-EC9CDA0A82DE}" type="presParOf" srcId="{44CFB67E-9CF3-44C4-9A0F-51ADAA4E1289}" destId="{551C9C43-C0B7-4486-A93F-F975C064964D}" srcOrd="1" destOrd="0" presId="urn:microsoft.com/office/officeart/2005/8/layout/hierarchy1"/>
    <dgm:cxn modelId="{701EEDB3-A6B0-4075-B02F-5F31FEA2A42C}" type="presParOf" srcId="{18207009-E635-4947-B161-71B7C5489CAB}" destId="{9E770AD7-9BD8-4E4B-8A75-26AD63AB4A64}" srcOrd="1" destOrd="0" presId="urn:microsoft.com/office/officeart/2005/8/layout/hierarchy1"/>
    <dgm:cxn modelId="{70CB3362-B72C-4217-809D-26F3DF6A5780}" type="presParOf" srcId="{3157D0A6-FDF3-4156-9D58-6B2E90379F82}" destId="{7BC9CB47-D1BE-4076-B31C-AC8D0BFD481A}" srcOrd="4" destOrd="0" presId="urn:microsoft.com/office/officeart/2005/8/layout/hierarchy1"/>
    <dgm:cxn modelId="{5C0A3CF3-1098-444E-AA56-2F94A6B2AAA0}" type="presParOf" srcId="{3157D0A6-FDF3-4156-9D58-6B2E90379F82}" destId="{6A0713E8-1E26-4D9F-8BDD-EB5EFDA1F493}" srcOrd="5" destOrd="0" presId="urn:microsoft.com/office/officeart/2005/8/layout/hierarchy1"/>
    <dgm:cxn modelId="{E7C31D80-49AB-4610-B999-DDCD11F2A975}" type="presParOf" srcId="{6A0713E8-1E26-4D9F-8BDD-EB5EFDA1F493}" destId="{A2E6C5D9-E402-4B44-846F-234985BD4663}" srcOrd="0" destOrd="0" presId="urn:microsoft.com/office/officeart/2005/8/layout/hierarchy1"/>
    <dgm:cxn modelId="{1DD04118-A654-4F04-ADC1-440F1F86E636}" type="presParOf" srcId="{A2E6C5D9-E402-4B44-846F-234985BD4663}" destId="{DB36B866-ADE2-49C2-B956-D414D37A23C6}" srcOrd="0" destOrd="0" presId="urn:microsoft.com/office/officeart/2005/8/layout/hierarchy1"/>
    <dgm:cxn modelId="{9C5EF487-83BA-4316-A0D9-459827E4C103}" type="presParOf" srcId="{A2E6C5D9-E402-4B44-846F-234985BD4663}" destId="{370D5A09-103F-4237-8031-1DA7B27EF569}" srcOrd="1" destOrd="0" presId="urn:microsoft.com/office/officeart/2005/8/layout/hierarchy1"/>
    <dgm:cxn modelId="{1FA9F776-1AFA-4FF0-8BE4-0EF49F37A9A7}" type="presParOf" srcId="{6A0713E8-1E26-4D9F-8BDD-EB5EFDA1F493}" destId="{B32DD4F3-7B3F-44E6-88DE-379692EA0B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C9CB47-D1BE-4076-B31C-AC8D0BFD481A}">
      <dsp:nvSpPr>
        <dsp:cNvPr id="0" name=""/>
        <dsp:cNvSpPr/>
      </dsp:nvSpPr>
      <dsp:spPr>
        <a:xfrm>
          <a:off x="29527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04"/>
              </a:lnTo>
              <a:lnTo>
                <a:pt x="2095499" y="339804"/>
              </a:lnTo>
              <a:lnTo>
                <a:pt x="2095499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0BDB9-4D98-44F9-8E34-74C8209EEBA3}">
      <dsp:nvSpPr>
        <dsp:cNvPr id="0" name=""/>
        <dsp:cNvSpPr/>
      </dsp:nvSpPr>
      <dsp:spPr>
        <a:xfrm>
          <a:off x="2907030" y="1692195"/>
          <a:ext cx="91440" cy="498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67AA-A348-4E9B-BF77-1C58E084302F}">
      <dsp:nvSpPr>
        <dsp:cNvPr id="0" name=""/>
        <dsp:cNvSpPr/>
      </dsp:nvSpPr>
      <dsp:spPr>
        <a:xfrm>
          <a:off x="8572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2095499" y="0"/>
              </a:moveTo>
              <a:lnTo>
                <a:pt x="2095499" y="339804"/>
              </a:lnTo>
              <a:lnTo>
                <a:pt x="0" y="339804"/>
              </a:lnTo>
              <a:lnTo>
                <a:pt x="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183FB-B4A8-4EBC-8539-1B05A77F1A2B}">
      <dsp:nvSpPr>
        <dsp:cNvPr id="0" name=""/>
        <dsp:cNvSpPr/>
      </dsp:nvSpPr>
      <dsp:spPr>
        <a:xfrm>
          <a:off x="1247799" y="603488"/>
          <a:ext cx="3409900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3114-F59A-4CC9-9741-48B0EC01B765}">
      <dsp:nvSpPr>
        <dsp:cNvPr id="0" name=""/>
        <dsp:cNvSpPr/>
      </dsp:nvSpPr>
      <dsp:spPr>
        <a:xfrm>
          <a:off x="1438299" y="784463"/>
          <a:ext cx="3409900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2E8FF3"/>
              </a:solidFill>
            </a:rPr>
            <a:t>WEB Page</a:t>
          </a:r>
          <a:endParaRPr lang="ru-RU" sz="4300" b="1" kern="1200" dirty="0">
            <a:solidFill>
              <a:srgbClr val="2E8FF3"/>
            </a:solidFill>
          </a:endParaRPr>
        </a:p>
      </dsp:txBody>
      <dsp:txXfrm>
        <a:off x="1438299" y="784463"/>
        <a:ext cx="3409900" cy="1088707"/>
      </dsp:txXfrm>
    </dsp:sp>
    <dsp:sp modelId="{91BCA477-D220-4F40-99E7-820F9582F106}">
      <dsp:nvSpPr>
        <dsp:cNvPr id="0" name=""/>
        <dsp:cNvSpPr/>
      </dsp:nvSpPr>
      <dsp:spPr>
        <a:xfrm>
          <a:off x="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9203-E007-4922-9763-415E9A87337D}">
      <dsp:nvSpPr>
        <dsp:cNvPr id="0" name=""/>
        <dsp:cNvSpPr/>
      </dsp:nvSpPr>
      <dsp:spPr>
        <a:xfrm>
          <a:off x="1905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HTML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190500" y="2371804"/>
        <a:ext cx="1714499" cy="1088707"/>
      </dsp:txXfrm>
    </dsp:sp>
    <dsp:sp modelId="{4248695B-343D-4ED8-91BC-65CB5D762FBC}">
      <dsp:nvSpPr>
        <dsp:cNvPr id="0" name=""/>
        <dsp:cNvSpPr/>
      </dsp:nvSpPr>
      <dsp:spPr>
        <a:xfrm>
          <a:off x="20955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9C43-C0B7-4486-A93F-F975C064964D}">
      <dsp:nvSpPr>
        <dsp:cNvPr id="0" name=""/>
        <dsp:cNvSpPr/>
      </dsp:nvSpPr>
      <dsp:spPr>
        <a:xfrm>
          <a:off x="22860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FF0000"/>
              </a:solidFill>
            </a:rPr>
            <a:t>CSS</a:t>
          </a:r>
          <a:endParaRPr lang="ru-RU" sz="4300" b="1" kern="1200" dirty="0">
            <a:solidFill>
              <a:srgbClr val="FF0000"/>
            </a:solidFill>
          </a:endParaRPr>
        </a:p>
      </dsp:txBody>
      <dsp:txXfrm>
        <a:off x="2286000" y="2371804"/>
        <a:ext cx="1714499" cy="1088707"/>
      </dsp:txXfrm>
    </dsp:sp>
    <dsp:sp modelId="{DB36B866-ADE2-49C2-B956-D414D37A23C6}">
      <dsp:nvSpPr>
        <dsp:cNvPr id="0" name=""/>
        <dsp:cNvSpPr/>
      </dsp:nvSpPr>
      <dsp:spPr>
        <a:xfrm>
          <a:off x="41910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5A09-103F-4237-8031-1DA7B27EF569}">
      <dsp:nvSpPr>
        <dsp:cNvPr id="0" name=""/>
        <dsp:cNvSpPr/>
      </dsp:nvSpPr>
      <dsp:spPr>
        <a:xfrm>
          <a:off x="4381499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2E8FF3"/>
              </a:solidFill>
            </a:rPr>
            <a:t>JS</a:t>
          </a:r>
          <a:endParaRPr lang="ru-RU" sz="4300" kern="1200" dirty="0">
            <a:solidFill>
              <a:srgbClr val="2E8FF3"/>
            </a:solidFill>
          </a:endParaRPr>
        </a:p>
      </dsp:txBody>
      <dsp:txXfrm>
        <a:off x="4381499" y="2371804"/>
        <a:ext cx="1714499" cy="1088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3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953" y="2482968"/>
            <a:ext cx="3238095" cy="18920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000" y="3079298"/>
            <a:ext cx="792000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 smtClean="0"/>
              <a:t>Давайте разбираться!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 smtClean="0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itproger.com/img/courses/14769777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519" y="1484784"/>
            <a:ext cx="7710962" cy="508016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611854"/>
            <a:ext cx="7920000" cy="276150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® (часто просто JS) — это легковесный, интерпретируемый, объектно-ориентированный язык с функциями первого класса.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— это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кросс-платформенный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скриптовый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язык. Внутри среды исполнения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может быть связан с объектами данной среды и предоставлять программный контроль над ними.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81078"/>
            <a:ext cx="7920000" cy="282306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легковесный;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интерпретируемый;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кросс-платформенный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слабо типизированный;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объектно-ориентированный;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динамический.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81079"/>
            <a:ext cx="7920000" cy="282306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на странице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&lt;script&gt;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	alert(“Your message”);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&lt;/script&gt;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&lt;script 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src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=“code.js”&gt; &lt;/script&gt;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1234556"/>
            <a:ext cx="7920000" cy="551610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на странице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&lt;!DOCTYPE html&gt;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&lt;html&gt;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&lt;head&gt;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    &lt;meta 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charset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="utf-8" /&gt;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    &lt;title&gt;JavaScript&lt;/title&gt;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    &lt;script 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src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=“code.js”&gt; &lt;/script&gt;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&lt;/head&gt;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&lt;body&gt;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    	…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    	&lt;script 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src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=“code.js”&gt; &lt;/script&gt;</a:t>
            </a:r>
          </a:p>
          <a:p>
            <a:pPr lvl="2"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&lt;/body&gt;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&lt;/html&gt;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11911"/>
            <a:ext cx="7920000" cy="236139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файл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&lt;script 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src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=“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>code.js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”&gt; &lt;/script&gt;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чувствителен к регистру и использует кодировку символов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Unicode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1773164"/>
            <a:ext cx="7920000" cy="44388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переменные</a:t>
            </a:r>
          </a:p>
          <a:p>
            <a:pPr indent="-457200">
              <a:spcAft>
                <a:spcPts val="600"/>
              </a:spcAft>
            </a:pP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var</a:t>
            </a:r>
            <a:endParaRPr lang="ru-RU" sz="2000" b="1" dirty="0" smtClean="0">
              <a:latin typeface="Roboto" pitchFamily="2" charset="0"/>
              <a:ea typeface="Roboto" pitchFamily="2" charset="0"/>
            </a:endParaRPr>
          </a:p>
          <a:p>
            <a:pPr marL="2520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Объявляет переменную, инициализация переменной значением является необязательной.</a:t>
            </a:r>
          </a:p>
          <a:p>
            <a:pPr indent="-457200">
              <a:spcAft>
                <a:spcPts val="600"/>
              </a:spcAft>
            </a:pP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let</a:t>
            </a:r>
            <a:endParaRPr lang="ru-RU" sz="2000" b="1" dirty="0" smtClean="0">
              <a:latin typeface="Roboto" pitchFamily="2" charset="0"/>
              <a:ea typeface="Roboto" pitchFamily="2" charset="0"/>
            </a:endParaRPr>
          </a:p>
          <a:p>
            <a:pPr marL="2520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Объявляет локальную переменную в области видимости блока, инициализация переменной значением является необязательной.</a:t>
            </a:r>
          </a:p>
          <a:p>
            <a:pPr indent="-457200">
              <a:spcAft>
                <a:spcPts val="600"/>
              </a:spcAft>
            </a:pP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const</a:t>
            </a:r>
            <a:endParaRPr lang="ru-RU" sz="2000" b="1" dirty="0" smtClean="0">
              <a:latin typeface="Roboto" pitchFamily="2" charset="0"/>
              <a:ea typeface="Roboto" pitchFamily="2" charset="0"/>
            </a:endParaRPr>
          </a:p>
          <a:p>
            <a:pPr marL="2520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Объявляет именованную константу, доступную только для чтения.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81078"/>
            <a:ext cx="7920000" cy="282306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идентификатор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Идентификатор в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должен начинаться с буквы, нижнего подчеркивания (_) или знака доллара ($); последующие символы могут также быть цифрами (0-9). Поскольку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чувствителен к регистру, буквы включают символы от "A" до "Z" (верхний регистр) и символы от "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a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" до "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z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" (нижний регистр).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1734694"/>
            <a:ext cx="7920000" cy="451583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объявление и инициализация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var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 user;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user = “admin”;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var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user = “admin”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Переменная, объявленная через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var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или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let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без присвоения начального значения, имеет значение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undefined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При попытке доступа к необъявленной переменной или переменной до её объявления будет выброшено исключение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ReferenceError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environment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7628" y="2708920"/>
            <a:ext cx="5248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https://thimble.mozilla.org</a:t>
            </a:r>
            <a:endParaRPr lang="ru-RU" sz="3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9712" y="3645024"/>
            <a:ext cx="55075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https://thimbleprojects.org/</a:t>
            </a:r>
          </a:p>
          <a:p>
            <a:r>
              <a:rPr lang="en-US" sz="3600" dirty="0" smtClean="0"/>
              <a:t>wow-teacher/588826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965801"/>
            <a:ext cx="7920000" cy="205362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область видимости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глобальная;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локальная;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уровня блока.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773441"/>
            <a:ext cx="7920000" cy="243834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область видимости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if (true) { </a:t>
            </a:r>
            <a:endParaRPr lang="ru-RU" sz="2000" dirty="0" smtClean="0"/>
          </a:p>
          <a:p>
            <a:pPr lvl="2" indent="-457200">
              <a:spcAft>
                <a:spcPts val="600"/>
              </a:spcAft>
            </a:pPr>
            <a:r>
              <a:rPr lang="en-US" sz="2000" dirty="0" err="1" smtClean="0"/>
              <a:t>var</a:t>
            </a:r>
            <a:r>
              <a:rPr lang="en-US" sz="2000" dirty="0" smtClean="0"/>
              <a:t> x = 5;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}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console.log(x); // 5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773441"/>
            <a:ext cx="7920000" cy="243834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dirty="0" smtClean="0">
                <a:latin typeface="Roboto" pitchFamily="2" charset="0"/>
                <a:ea typeface="Roboto" pitchFamily="2" charset="0"/>
              </a:rPr>
              <a:t> область видимости</a:t>
            </a: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if (true) { </a:t>
            </a:r>
            <a:endParaRPr lang="ru-RU" sz="2000" dirty="0" smtClean="0"/>
          </a:p>
          <a:p>
            <a:pPr lvl="2" indent="-457200">
              <a:spcAft>
                <a:spcPts val="600"/>
              </a:spcAft>
            </a:pPr>
            <a:r>
              <a:rPr lang="en-US" sz="2000" dirty="0" smtClean="0"/>
              <a:t>let x = 5;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}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console.log(x); // </a:t>
            </a:r>
            <a:r>
              <a:rPr lang="en-US" sz="2000" dirty="0" err="1" smtClean="0"/>
              <a:t>ReferenceError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1542335"/>
            <a:ext cx="7920000" cy="490055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Структуры и типы данных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ru-RU" sz="2000" dirty="0" smtClean="0"/>
              <a:t> </a:t>
            </a:r>
            <a:r>
              <a:rPr lang="ru-RU" sz="2000" dirty="0" smtClean="0"/>
              <a:t>Шесть </a:t>
            </a:r>
            <a:r>
              <a:rPr lang="ru-RU" sz="2000" dirty="0" smtClean="0"/>
              <a:t>типов данных,  которые являются примитивами: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        </a:t>
            </a:r>
            <a:r>
              <a:rPr lang="ru-RU" sz="2000" dirty="0" err="1" smtClean="0"/>
              <a:t>Boolean</a:t>
            </a:r>
            <a:r>
              <a:rPr lang="ru-RU" sz="2000" dirty="0" smtClean="0"/>
              <a:t>. </a:t>
            </a:r>
            <a:r>
              <a:rPr lang="ru-RU" sz="2000" dirty="0" err="1" smtClean="0"/>
              <a:t>true</a:t>
            </a:r>
            <a:r>
              <a:rPr lang="ru-RU" sz="2000" dirty="0" smtClean="0"/>
              <a:t> и </a:t>
            </a:r>
            <a:r>
              <a:rPr lang="ru-RU" sz="2000" dirty="0" err="1" smtClean="0"/>
              <a:t>false</a:t>
            </a:r>
            <a:r>
              <a:rPr lang="ru-RU" sz="2000" dirty="0" smtClean="0"/>
              <a:t>.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        </a:t>
            </a:r>
            <a:r>
              <a:rPr lang="ru-RU" sz="2000" dirty="0" err="1" smtClean="0"/>
              <a:t>null</a:t>
            </a:r>
            <a:r>
              <a:rPr lang="ru-RU" sz="2000" dirty="0" smtClean="0"/>
              <a:t>. Специальное ключевое слово, обозначающее нулевое или «пустое» значение. Поскольку </a:t>
            </a:r>
            <a:r>
              <a:rPr lang="ru-RU" sz="2000" dirty="0" err="1" smtClean="0"/>
              <a:t>JavaScript</a:t>
            </a:r>
            <a:r>
              <a:rPr lang="ru-RU" sz="2000" dirty="0" smtClean="0"/>
              <a:t> чувствителен к регистру, </a:t>
            </a:r>
            <a:r>
              <a:rPr lang="ru-RU" sz="2000" dirty="0" err="1" smtClean="0"/>
              <a:t>null</a:t>
            </a:r>
            <a:r>
              <a:rPr lang="ru-RU" sz="2000" dirty="0" smtClean="0"/>
              <a:t> не то же самое, что </a:t>
            </a:r>
            <a:r>
              <a:rPr lang="ru-RU" sz="2000" dirty="0" err="1" smtClean="0"/>
              <a:t>Null</a:t>
            </a:r>
            <a:r>
              <a:rPr lang="ru-RU" sz="2000" dirty="0" smtClean="0"/>
              <a:t>, NULL или любой другой вариант.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        </a:t>
            </a:r>
            <a:r>
              <a:rPr lang="ru-RU" sz="2000" dirty="0" err="1" smtClean="0"/>
              <a:t>undefined</a:t>
            </a:r>
            <a:r>
              <a:rPr lang="ru-RU" sz="2000" dirty="0" smtClean="0"/>
              <a:t>. Свойство глобального объекта; переменная, не имеющая присвоенного значения, обладает типом </a:t>
            </a:r>
            <a:r>
              <a:rPr lang="ru-RU" sz="2000" dirty="0" err="1" smtClean="0"/>
              <a:t>undefined</a:t>
            </a:r>
            <a:r>
              <a:rPr lang="ru-RU" sz="2000" dirty="0" smtClean="0"/>
              <a:t>.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        </a:t>
            </a:r>
            <a:r>
              <a:rPr lang="ru-RU" sz="2000" dirty="0" err="1" smtClean="0"/>
              <a:t>Number</a:t>
            </a:r>
            <a:r>
              <a:rPr lang="ru-RU" sz="2000" dirty="0" smtClean="0"/>
              <a:t>. 42 или 3.14159.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        </a:t>
            </a:r>
            <a:r>
              <a:rPr lang="ru-RU" sz="2000" dirty="0" err="1" smtClean="0"/>
              <a:t>String</a:t>
            </a:r>
            <a:r>
              <a:rPr lang="ru-RU" sz="2000" dirty="0" smtClean="0"/>
              <a:t>. "</a:t>
            </a:r>
            <a:r>
              <a:rPr lang="ru-RU" sz="2000" dirty="0" err="1" smtClean="0"/>
              <a:t>Howdy</a:t>
            </a:r>
            <a:r>
              <a:rPr lang="ru-RU" sz="2000" dirty="0" smtClean="0"/>
              <a:t>".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        </a:t>
            </a:r>
            <a:r>
              <a:rPr lang="ru-RU" sz="2000" dirty="0" err="1" smtClean="0"/>
              <a:t>Symbol</a:t>
            </a:r>
            <a:r>
              <a:rPr lang="ru-RU" sz="2000" dirty="0" smtClean="0"/>
              <a:t> (</a:t>
            </a:r>
            <a:r>
              <a:rPr lang="ru-RU" sz="2000" dirty="0" err="1" smtClean="0"/>
              <a:t>ECMAScript</a:t>
            </a:r>
            <a:r>
              <a:rPr lang="ru-RU" sz="2000" dirty="0" smtClean="0"/>
              <a:t> 6)</a:t>
            </a:r>
          </a:p>
          <a:p>
            <a:pPr indent="-457200">
              <a:spcAft>
                <a:spcPts val="600"/>
              </a:spcAft>
            </a:pPr>
            <a:r>
              <a:rPr lang="ru-RU" sz="2000" dirty="0" err="1" smtClean="0"/>
              <a:t>Object</a:t>
            </a:r>
            <a:endParaRPr lang="ru-RU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042744"/>
            <a:ext cx="7920000" cy="189973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Управляющие конструкции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ru-RU" sz="2000" dirty="0" smtClean="0"/>
              <a:t> </a:t>
            </a:r>
            <a:r>
              <a:rPr lang="ru-RU" sz="2000" b="1" dirty="0" err="1" smtClean="0"/>
              <a:t>JavaScript</a:t>
            </a:r>
            <a:r>
              <a:rPr lang="ru-RU" sz="2000" b="1" dirty="0" smtClean="0"/>
              <a:t> поддерживает компактный набор инструкций, особенно управляющих инструкций, которые вы можете использовать, чтобы реализовать интерактивность в вашем приложении. 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81080"/>
            <a:ext cx="7920000" cy="282306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Инструкция </a:t>
            </a: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if...else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if (condition) {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 statement_1;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} else {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 statement_2;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}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1234558"/>
            <a:ext cx="7920000" cy="551610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Инструкция </a:t>
            </a: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switch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switch (expression) {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case label_1: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   statements_1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   [break;]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case label_2: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   statements_2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   [break;]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...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default: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   </a:t>
            </a:r>
            <a:r>
              <a:rPr lang="en-US" sz="2000" dirty="0" err="1" smtClean="0"/>
              <a:t>statements_default</a:t>
            </a:r>
            <a:endParaRPr lang="en-US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      [break;]</a:t>
            </a:r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}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81082"/>
            <a:ext cx="7920000" cy="282306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Цикл </a:t>
            </a:r>
            <a:r>
              <a:rPr lang="en-US" sz="2400" b="1" dirty="0" smtClean="0"/>
              <a:t>for</a:t>
            </a: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err="1" smtClean="0"/>
              <a:t>var</a:t>
            </a:r>
            <a:r>
              <a:rPr lang="en-US" sz="2000" dirty="0" smtClean="0"/>
              <a:t> step;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for </a:t>
            </a:r>
            <a:r>
              <a:rPr lang="en-US" sz="2000" dirty="0" smtClean="0"/>
              <a:t>(step = 0; step &lt; 5; step++) { </a:t>
            </a:r>
            <a:endParaRPr lang="ru-RU" sz="2000" dirty="0" smtClean="0"/>
          </a:p>
          <a:p>
            <a:pPr lvl="2" indent="-457200">
              <a:spcAft>
                <a:spcPts val="600"/>
              </a:spcAft>
            </a:pPr>
            <a:r>
              <a:rPr lang="en-US" sz="2000" dirty="0" smtClean="0"/>
              <a:t>// </a:t>
            </a:r>
            <a:r>
              <a:rPr lang="ru-RU" sz="2000" dirty="0" smtClean="0"/>
              <a:t>Запускается 5 раз, с шагом от 0 до 4. </a:t>
            </a:r>
            <a:endParaRPr lang="ru-RU" sz="2000" dirty="0" smtClean="0"/>
          </a:p>
          <a:p>
            <a:pPr lvl="2" indent="-457200">
              <a:spcAft>
                <a:spcPts val="600"/>
              </a:spcAft>
            </a:pPr>
            <a:r>
              <a:rPr lang="en-US" sz="2000" dirty="0" smtClean="0"/>
              <a:t>console.log</a:t>
            </a:r>
            <a:r>
              <a:rPr lang="en-US" sz="2000" dirty="0" smtClean="0"/>
              <a:t>('</a:t>
            </a:r>
            <a:r>
              <a:rPr lang="ru-RU" sz="2000" dirty="0" smtClean="0"/>
              <a:t>Идём 1 шаг на восток');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ru-RU" sz="2000" dirty="0" smtClean="0"/>
              <a:t>}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773443"/>
            <a:ext cx="7920000" cy="243834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Цикл </a:t>
            </a:r>
            <a:r>
              <a:rPr lang="en-US" sz="2400" b="1" dirty="0" smtClean="0"/>
              <a:t>do...while</a:t>
            </a: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do { </a:t>
            </a:r>
            <a:endParaRPr lang="ru-RU" sz="2000" dirty="0" smtClean="0"/>
          </a:p>
          <a:p>
            <a:pPr lvl="2" indent="-457200">
              <a:spcAft>
                <a:spcPts val="600"/>
              </a:spcAft>
            </a:pP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/>
              <a:t>+= 1; </a:t>
            </a:r>
            <a:endParaRPr lang="ru-RU" sz="2000" dirty="0" smtClean="0"/>
          </a:p>
          <a:p>
            <a:pPr lvl="2" indent="-457200">
              <a:spcAft>
                <a:spcPts val="600"/>
              </a:spcAft>
            </a:pPr>
            <a:r>
              <a:rPr lang="en-US" sz="2000" dirty="0" smtClean="0"/>
              <a:t>console.log(</a:t>
            </a:r>
            <a:r>
              <a:rPr lang="en-US" sz="2000" dirty="0" err="1" smtClean="0"/>
              <a:t>i</a:t>
            </a:r>
            <a:r>
              <a:rPr lang="en-US" sz="2000" dirty="0" smtClean="0"/>
              <a:t>);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} </a:t>
            </a:r>
            <a:r>
              <a:rPr lang="en-US" sz="2000" dirty="0" smtClean="0"/>
              <a:t>while (</a:t>
            </a:r>
            <a:r>
              <a:rPr lang="en-US" sz="2000" dirty="0" err="1" smtClean="0"/>
              <a:t>i</a:t>
            </a:r>
            <a:r>
              <a:rPr lang="en-US" sz="2000" dirty="0" smtClean="0"/>
              <a:t> &lt; 5);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388724"/>
            <a:ext cx="7920000" cy="320778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Цикл </a:t>
            </a:r>
            <a:r>
              <a:rPr lang="en-US" sz="2400" b="1" dirty="0" smtClean="0"/>
              <a:t>while</a:t>
            </a: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pt-BR" sz="2000" dirty="0" smtClean="0"/>
              <a:t>var n = 0;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pt-BR" sz="2000" dirty="0" smtClean="0"/>
              <a:t>var </a:t>
            </a:r>
            <a:r>
              <a:rPr lang="pt-BR" sz="2000" dirty="0" smtClean="0"/>
              <a:t>x = 0;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pt-BR" sz="2000" dirty="0" smtClean="0"/>
              <a:t>while </a:t>
            </a:r>
            <a:r>
              <a:rPr lang="pt-BR" sz="2000" dirty="0" smtClean="0"/>
              <a:t>(n &lt; 3) { </a:t>
            </a:r>
            <a:endParaRPr lang="ru-RU" sz="2000" dirty="0" smtClean="0"/>
          </a:p>
          <a:p>
            <a:pPr lvl="2" indent="-457200">
              <a:spcAft>
                <a:spcPts val="600"/>
              </a:spcAft>
            </a:pPr>
            <a:r>
              <a:rPr lang="pt-BR" sz="2000" dirty="0" smtClean="0"/>
              <a:t>n</a:t>
            </a:r>
            <a:r>
              <a:rPr lang="pt-BR" sz="2000" dirty="0" smtClean="0"/>
              <a:t>++; </a:t>
            </a:r>
            <a:endParaRPr lang="ru-RU" sz="2000" dirty="0" smtClean="0"/>
          </a:p>
          <a:p>
            <a:pPr lvl="2" indent="-457200">
              <a:spcAft>
                <a:spcPts val="600"/>
              </a:spcAft>
            </a:pPr>
            <a:r>
              <a:rPr lang="pt-BR" sz="2000" dirty="0" smtClean="0"/>
              <a:t>x </a:t>
            </a:r>
            <a:r>
              <a:rPr lang="pt-BR" sz="2000" dirty="0" smtClean="0"/>
              <a:t>+= n;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pt-BR" sz="2000" dirty="0" smtClean="0"/>
              <a:t>}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???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04992" y="3236783"/>
            <a:ext cx="4134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Журнал посещений </a:t>
            </a:r>
            <a:br>
              <a:rPr lang="ru-RU" sz="3600" dirty="0" smtClean="0"/>
            </a:br>
            <a:r>
              <a:rPr lang="ru-RU" sz="3600" dirty="0" smtClean="0"/>
              <a:t>и список группы!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965805"/>
            <a:ext cx="7920000" cy="205362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Цикл </a:t>
            </a:r>
            <a:r>
              <a:rPr lang="en-US" sz="2400" b="1" dirty="0" smtClean="0"/>
              <a:t>for...in</a:t>
            </a:r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for (variable in object) { </a:t>
            </a:r>
            <a:endParaRPr lang="ru-RU" sz="2000" dirty="0" smtClean="0"/>
          </a:p>
          <a:p>
            <a:pPr lvl="2" indent="-457200">
              <a:spcAft>
                <a:spcPts val="600"/>
              </a:spcAft>
            </a:pPr>
            <a:r>
              <a:rPr lang="en-US" sz="2000" dirty="0" err="1" smtClean="0"/>
              <a:t>выражения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indent="-457200">
              <a:spcAft>
                <a:spcPts val="600"/>
              </a:spcAft>
            </a:pPr>
            <a:r>
              <a:rPr lang="en-US" sz="2000" dirty="0" smtClean="0"/>
              <a:t>}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965806"/>
            <a:ext cx="7920000" cy="205362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Что реально нужно для работы</a:t>
            </a:r>
            <a:endParaRPr lang="en-US" sz="2400" b="1" dirty="0" smtClean="0"/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находить элементы в </a:t>
            </a:r>
            <a:r>
              <a:rPr lang="en-US" sz="2000" dirty="0" smtClean="0"/>
              <a:t>DOM</a:t>
            </a:r>
            <a:r>
              <a:rPr lang="ru-RU" sz="2000" dirty="0" smtClean="0"/>
              <a:t>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влиять на их представление через классы;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000" dirty="0" smtClean="0"/>
              <a:t>отслеживать события.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788835"/>
            <a:ext cx="7920000" cy="240756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Поиск элементов </a:t>
            </a:r>
            <a:r>
              <a:rPr lang="en-US" sz="2400" b="1" dirty="0" smtClean="0"/>
              <a:t>DOM</a:t>
            </a:r>
            <a:endParaRPr lang="en-US" sz="2400" b="1" dirty="0" smtClean="0"/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getElementById</a:t>
            </a:r>
            <a:r>
              <a:rPr lang="en-US" sz="2000" dirty="0" smtClean="0"/>
              <a:t>(“id”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getElementsByTagName</a:t>
            </a:r>
            <a:r>
              <a:rPr lang="en-US" sz="2000" dirty="0" smtClean="0"/>
              <a:t>(“tag”)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getElementsByName</a:t>
            </a:r>
            <a:r>
              <a:rPr lang="en-US" sz="2000" dirty="0" smtClean="0"/>
              <a:t>(“name”)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 err="1" smtClean="0"/>
              <a:t>getElementsByClassName</a:t>
            </a:r>
            <a:r>
              <a:rPr lang="en-US" sz="1600" dirty="0" smtClean="0"/>
              <a:t>(“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”)</a:t>
            </a:r>
            <a:endParaRPr lang="ru-RU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158167"/>
            <a:ext cx="7920000" cy="166890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Поиск элементов </a:t>
            </a:r>
            <a:r>
              <a:rPr lang="en-US" sz="2400" b="1" dirty="0" smtClean="0"/>
              <a:t>DOM</a:t>
            </a:r>
            <a:endParaRPr lang="en-US" sz="2400" b="1" dirty="0" smtClean="0"/>
          </a:p>
          <a:p>
            <a:pPr indent="-457200">
              <a:spcAft>
                <a:spcPts val="600"/>
              </a:spcAft>
            </a:pPr>
            <a:endParaRPr lang="ru-RU" sz="2000" dirty="0" smtClean="0"/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querySelector</a:t>
            </a:r>
            <a:r>
              <a:rPr lang="en-US" sz="2000" dirty="0" smtClean="0"/>
              <a:t>(“</a:t>
            </a:r>
            <a:r>
              <a:rPr lang="en-US" sz="2000" dirty="0" err="1" smtClean="0"/>
              <a:t>css</a:t>
            </a:r>
            <a:r>
              <a:rPr lang="en-US" sz="2000" dirty="0" smtClean="0"/>
              <a:t>”)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querySelectorAll</a:t>
            </a:r>
            <a:r>
              <a:rPr lang="en-US" sz="2000" dirty="0" smtClean="0"/>
              <a:t>(“</a:t>
            </a:r>
            <a:r>
              <a:rPr lang="en-US" sz="2000" dirty="0" err="1" smtClean="0"/>
              <a:t>css</a:t>
            </a:r>
            <a:r>
              <a:rPr lang="en-US" sz="2000" dirty="0" smtClean="0"/>
              <a:t>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81087"/>
            <a:ext cx="7920000" cy="282306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Свойство </a:t>
            </a:r>
            <a:r>
              <a:rPr lang="en-US" sz="2400" b="1" dirty="0" err="1" smtClean="0"/>
              <a:t>classList</a:t>
            </a:r>
            <a:endParaRPr lang="en-US" sz="2400" b="1" dirty="0" smtClean="0"/>
          </a:p>
          <a:p>
            <a:pPr indent="-457200">
              <a:spcAft>
                <a:spcPts val="600"/>
              </a:spcAft>
            </a:pPr>
            <a:endParaRPr lang="en-US" sz="2000" dirty="0" smtClean="0"/>
          </a:p>
          <a:p>
            <a:pPr indent="-457200">
              <a:spcAft>
                <a:spcPts val="600"/>
              </a:spcAft>
            </a:pPr>
            <a:r>
              <a:rPr lang="ru-RU" sz="2000" dirty="0" smtClean="0"/>
              <a:t>Свойство </a:t>
            </a:r>
            <a:r>
              <a:rPr lang="ru-RU" sz="2000" dirty="0" err="1" smtClean="0"/>
              <a:t>classList</a:t>
            </a:r>
            <a:r>
              <a:rPr lang="ru-RU" sz="2000" dirty="0" smtClean="0"/>
              <a:t> – это объект для работы с классами.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elem.classList.contains</a:t>
            </a:r>
            <a:r>
              <a:rPr lang="en-US" sz="2000" dirty="0" smtClean="0"/>
              <a:t>("class")</a:t>
            </a:r>
            <a:endParaRPr lang="en-US" sz="2000" dirty="0" smtClean="0"/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elem.classList.add</a:t>
            </a:r>
            <a:r>
              <a:rPr lang="en-US" sz="2000" dirty="0" smtClean="0"/>
              <a:t>("</a:t>
            </a:r>
            <a:r>
              <a:rPr lang="en-US" sz="2000" dirty="0" smtClean="0"/>
              <a:t>class</a:t>
            </a:r>
            <a:r>
              <a:rPr lang="en-US" sz="2000" dirty="0" smtClean="0"/>
              <a:t>")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elem.classList.remove</a:t>
            </a:r>
            <a:r>
              <a:rPr lang="en-US" sz="2000" dirty="0" smtClean="0"/>
              <a:t>("class</a:t>
            </a:r>
            <a:r>
              <a:rPr lang="en-US" sz="2000" dirty="0" smtClean="0"/>
              <a:t>")</a:t>
            </a:r>
          </a:p>
          <a:p>
            <a:pPr indent="-4572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err="1" smtClean="0"/>
              <a:t>elem.classList.toggle</a:t>
            </a:r>
            <a:r>
              <a:rPr lang="en-US" sz="2000" dirty="0" smtClean="0"/>
              <a:t>("class")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350528"/>
            <a:ext cx="7920000" cy="128418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en-US" sz="2400" b="1" dirty="0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ru-RU" sz="2400" b="1" dirty="0" smtClean="0"/>
              <a:t>События</a:t>
            </a:r>
            <a:endParaRPr lang="en-US" sz="2400" b="1" dirty="0" smtClean="0"/>
          </a:p>
          <a:p>
            <a:pPr indent="-457200">
              <a:spcAft>
                <a:spcPts val="600"/>
              </a:spcAft>
            </a:pPr>
            <a:endParaRPr lang="en-US" sz="2000" dirty="0" smtClean="0"/>
          </a:p>
          <a:p>
            <a:pPr indent="-457200" algn="ctr">
              <a:spcAft>
                <a:spcPts val="600"/>
              </a:spcAft>
            </a:pPr>
            <a:r>
              <a:rPr lang="en-US" sz="2000" dirty="0" err="1" smtClean="0"/>
              <a:t>addEventListener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removeEventListener</a:t>
            </a:r>
            <a:endParaRPr lang="ru-RU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735248"/>
            <a:ext cx="7920000" cy="51473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Попробуем?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background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/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356992"/>
            <a:ext cx="7920000" cy="97640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 smtClean="0">
                <a:latin typeface="Roboto" pitchFamily="2" charset="0"/>
                <a:ea typeface="Roboto" pitchFamily="2" charset="0"/>
              </a:rPr>
              <a:t>BOOTSTRAP</a:t>
            </a:r>
            <a:endParaRPr lang="ru-RU" sz="54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 smtClean="0"/>
              <a:t>css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60268" y="3236783"/>
            <a:ext cx="40234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Домашнее задание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Вопросы?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 smtClean="0"/>
              <a:t>css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356992"/>
            <a:ext cx="7920000" cy="97640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 smtClean="0">
                <a:latin typeface="Roboto" pitchFamily="2" charset="0"/>
                <a:ea typeface="Roboto" pitchFamily="2" charset="0"/>
              </a:rPr>
              <a:t>JAVASCRIPT</a:t>
            </a:r>
            <a:endParaRPr lang="ru-RU" sz="54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450545"/>
            <a:ext cx="7920000" cy="10841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понятия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переменные и константы, операторы, конструкции</a:t>
            </a: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450546"/>
            <a:ext cx="7920000" cy="10841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навыки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 marL="457200"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взаимодействие с элементами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DOM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-дерева</a:t>
            </a: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2210</TotalTime>
  <Words>688</Words>
  <Application>Microsoft Office PowerPoint</Application>
  <PresentationFormat>Экран (4:3)</PresentationFormat>
  <Paragraphs>209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38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270</cp:revision>
  <dcterms:created xsi:type="dcterms:W3CDTF">2017-04-01T18:09:36Z</dcterms:created>
  <dcterms:modified xsi:type="dcterms:W3CDTF">2019-01-11T17:23:00Z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