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2"/>
    <p:sldMasterId id="2147483674" r:id="rId3"/>
  </p:sldMasterIdLst>
  <p:notesMasterIdLst>
    <p:notesMasterId r:id="rId14"/>
  </p:notesMasterIdLst>
  <p:sldIdLst>
    <p:sldId id="257" r:id="rId4"/>
    <p:sldId id="269" r:id="rId5"/>
    <p:sldId id="289" r:id="rId6"/>
    <p:sldId id="288" r:id="rId7"/>
    <p:sldId id="290" r:id="rId8"/>
    <p:sldId id="291" r:id="rId9"/>
    <p:sldId id="292" r:id="rId10"/>
    <p:sldId id="293" r:id="rId11"/>
    <p:sldId id="294" r:id="rId12"/>
    <p:sldId id="29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EECA00-62EA-41BC-A023-96878861BF3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99786CB-E07E-4AC4-9186-1BD37309D586}">
      <dgm:prSet phldrT="[Текст]"/>
      <dgm:spPr/>
      <dgm:t>
        <a:bodyPr/>
        <a:lstStyle/>
        <a:p>
          <a:r>
            <a:rPr lang="en-US" dirty="0" smtClean="0"/>
            <a:t>Search</a:t>
          </a:r>
          <a:endParaRPr lang="ru-RU" dirty="0"/>
        </a:p>
      </dgm:t>
    </dgm:pt>
    <dgm:pt modelId="{5335C01B-8DE1-411A-A540-739D47B1365F}" type="parTrans" cxnId="{793A2EEE-E781-475C-9302-C3D3022B066D}">
      <dgm:prSet/>
      <dgm:spPr/>
      <dgm:t>
        <a:bodyPr/>
        <a:lstStyle/>
        <a:p>
          <a:endParaRPr lang="ru-RU"/>
        </a:p>
      </dgm:t>
    </dgm:pt>
    <dgm:pt modelId="{425BE395-3C23-42BB-8509-871FB8CC78DE}" type="sibTrans" cxnId="{793A2EEE-E781-475C-9302-C3D3022B066D}">
      <dgm:prSet/>
      <dgm:spPr/>
      <dgm:t>
        <a:bodyPr/>
        <a:lstStyle/>
        <a:p>
          <a:endParaRPr lang="ru-RU"/>
        </a:p>
      </dgm:t>
    </dgm:pt>
    <dgm:pt modelId="{2BB9BB1A-D803-47BD-B955-4F606E4023D5}">
      <dgm:prSet phldrT="[Текст]"/>
      <dgm:spPr/>
      <dgm:t>
        <a:bodyPr/>
        <a:lstStyle/>
        <a:p>
          <a:r>
            <a:rPr lang="en-US" dirty="0" smtClean="0"/>
            <a:t>linear search</a:t>
          </a:r>
          <a:endParaRPr lang="ru-RU" dirty="0"/>
        </a:p>
      </dgm:t>
    </dgm:pt>
    <dgm:pt modelId="{9112F6B4-07BF-4FF0-B921-989F091F77B5}" type="parTrans" cxnId="{8F0800C8-49E1-4DE9-961E-AAB384C37112}">
      <dgm:prSet/>
      <dgm:spPr/>
      <dgm:t>
        <a:bodyPr/>
        <a:lstStyle/>
        <a:p>
          <a:endParaRPr lang="ru-RU"/>
        </a:p>
      </dgm:t>
    </dgm:pt>
    <dgm:pt modelId="{E4962848-DC1F-4B16-9C8E-802A13606842}" type="sibTrans" cxnId="{8F0800C8-49E1-4DE9-961E-AAB384C37112}">
      <dgm:prSet/>
      <dgm:spPr/>
      <dgm:t>
        <a:bodyPr/>
        <a:lstStyle/>
        <a:p>
          <a:endParaRPr lang="ru-RU"/>
        </a:p>
      </dgm:t>
    </dgm:pt>
    <dgm:pt modelId="{5BDAF088-6C07-4DFF-AA2B-903DE628789C}">
      <dgm:prSet phldrT="[Текст]"/>
      <dgm:spPr/>
      <dgm:t>
        <a:bodyPr/>
        <a:lstStyle/>
        <a:p>
          <a:r>
            <a:rPr lang="en-US" dirty="0" smtClean="0"/>
            <a:t>binary search</a:t>
          </a:r>
          <a:endParaRPr lang="ru-RU" dirty="0"/>
        </a:p>
      </dgm:t>
    </dgm:pt>
    <dgm:pt modelId="{E9FFA74E-F10D-4028-8A9F-9D4B5F64EC15}" type="parTrans" cxnId="{EC74AFE9-8ED3-4507-A849-4D27CF645916}">
      <dgm:prSet/>
      <dgm:spPr/>
      <dgm:t>
        <a:bodyPr/>
        <a:lstStyle/>
        <a:p>
          <a:endParaRPr lang="ru-RU"/>
        </a:p>
      </dgm:t>
    </dgm:pt>
    <dgm:pt modelId="{43D6A839-600F-4024-9298-D9FC7E335A1A}" type="sibTrans" cxnId="{EC74AFE9-8ED3-4507-A849-4D27CF645916}">
      <dgm:prSet/>
      <dgm:spPr/>
      <dgm:t>
        <a:bodyPr/>
        <a:lstStyle/>
        <a:p>
          <a:endParaRPr lang="ru-RU"/>
        </a:p>
      </dgm:t>
    </dgm:pt>
    <dgm:pt modelId="{FF664597-5348-44FF-AE14-0EF1EF25FB0E}" type="pres">
      <dgm:prSet presAssocID="{B5EECA00-62EA-41BC-A023-96878861BF3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B3BC82E-CB4B-4F80-9F31-AF1CD802A867}" type="pres">
      <dgm:prSet presAssocID="{399786CB-E07E-4AC4-9186-1BD37309D586}" presName="hierRoot1" presStyleCnt="0"/>
      <dgm:spPr/>
    </dgm:pt>
    <dgm:pt modelId="{846F79A7-5F98-4465-A80C-BE7B1748E7A6}" type="pres">
      <dgm:prSet presAssocID="{399786CB-E07E-4AC4-9186-1BD37309D586}" presName="composite" presStyleCnt="0"/>
      <dgm:spPr/>
    </dgm:pt>
    <dgm:pt modelId="{87177F55-17E7-4A77-9376-1147F8FF36F6}" type="pres">
      <dgm:prSet presAssocID="{399786CB-E07E-4AC4-9186-1BD37309D586}" presName="background" presStyleLbl="node0" presStyleIdx="0" presStyleCnt="1"/>
      <dgm:spPr/>
    </dgm:pt>
    <dgm:pt modelId="{24427CD7-15E2-4317-93B8-7054D86F5D89}" type="pres">
      <dgm:prSet presAssocID="{399786CB-E07E-4AC4-9186-1BD37309D586}" presName="text" presStyleLbl="fgAcc0" presStyleIdx="0" presStyleCnt="1">
        <dgm:presLayoutVars>
          <dgm:chPref val="3"/>
        </dgm:presLayoutVars>
      </dgm:prSet>
      <dgm:spPr/>
    </dgm:pt>
    <dgm:pt modelId="{52D2430A-183E-4632-9725-BAC369CE43E8}" type="pres">
      <dgm:prSet presAssocID="{399786CB-E07E-4AC4-9186-1BD37309D586}" presName="hierChild2" presStyleCnt="0"/>
      <dgm:spPr/>
    </dgm:pt>
    <dgm:pt modelId="{862B3904-E414-4C9C-A025-E030D28DAC60}" type="pres">
      <dgm:prSet presAssocID="{9112F6B4-07BF-4FF0-B921-989F091F77B5}" presName="Name10" presStyleLbl="parChTrans1D2" presStyleIdx="0" presStyleCnt="2"/>
      <dgm:spPr/>
    </dgm:pt>
    <dgm:pt modelId="{B2FA104E-13CA-454A-AB29-1C7EF201D213}" type="pres">
      <dgm:prSet presAssocID="{2BB9BB1A-D803-47BD-B955-4F606E4023D5}" presName="hierRoot2" presStyleCnt="0"/>
      <dgm:spPr/>
    </dgm:pt>
    <dgm:pt modelId="{73FC3AA0-E662-442A-B26B-25F5B1A7EDF8}" type="pres">
      <dgm:prSet presAssocID="{2BB9BB1A-D803-47BD-B955-4F606E4023D5}" presName="composite2" presStyleCnt="0"/>
      <dgm:spPr/>
    </dgm:pt>
    <dgm:pt modelId="{5CB0F541-7472-4AF0-8994-DA31807C9388}" type="pres">
      <dgm:prSet presAssocID="{2BB9BB1A-D803-47BD-B955-4F606E4023D5}" presName="background2" presStyleLbl="node2" presStyleIdx="0" presStyleCnt="2"/>
      <dgm:spPr/>
    </dgm:pt>
    <dgm:pt modelId="{0EE62B7E-57E9-4F6A-8B95-EF11A11954B6}" type="pres">
      <dgm:prSet presAssocID="{2BB9BB1A-D803-47BD-B955-4F606E4023D5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B8A6D0E-E8F4-442D-A72C-4EB0B11CD93D}" type="pres">
      <dgm:prSet presAssocID="{2BB9BB1A-D803-47BD-B955-4F606E4023D5}" presName="hierChild3" presStyleCnt="0"/>
      <dgm:spPr/>
    </dgm:pt>
    <dgm:pt modelId="{1E127CE0-5A93-44B5-83C9-45F5D6457D3D}" type="pres">
      <dgm:prSet presAssocID="{E9FFA74E-F10D-4028-8A9F-9D4B5F64EC15}" presName="Name10" presStyleLbl="parChTrans1D2" presStyleIdx="1" presStyleCnt="2"/>
      <dgm:spPr/>
    </dgm:pt>
    <dgm:pt modelId="{2015F763-A2CE-44A2-A31C-93CE7B87F732}" type="pres">
      <dgm:prSet presAssocID="{5BDAF088-6C07-4DFF-AA2B-903DE628789C}" presName="hierRoot2" presStyleCnt="0"/>
      <dgm:spPr/>
    </dgm:pt>
    <dgm:pt modelId="{9C9E2C6B-3484-4006-B039-BAE3591A5329}" type="pres">
      <dgm:prSet presAssocID="{5BDAF088-6C07-4DFF-AA2B-903DE628789C}" presName="composite2" presStyleCnt="0"/>
      <dgm:spPr/>
    </dgm:pt>
    <dgm:pt modelId="{00CAABCF-C423-4F8D-A22E-DC620CB8B403}" type="pres">
      <dgm:prSet presAssocID="{5BDAF088-6C07-4DFF-AA2B-903DE628789C}" presName="background2" presStyleLbl="node2" presStyleIdx="1" presStyleCnt="2"/>
      <dgm:spPr/>
    </dgm:pt>
    <dgm:pt modelId="{D3BE7E1B-606E-4F85-A35B-324BA66ED8CF}" type="pres">
      <dgm:prSet presAssocID="{5BDAF088-6C07-4DFF-AA2B-903DE628789C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C0A02CF-D9DF-4803-A142-818F27DE239A}" type="pres">
      <dgm:prSet presAssocID="{5BDAF088-6C07-4DFF-AA2B-903DE628789C}" presName="hierChild3" presStyleCnt="0"/>
      <dgm:spPr/>
    </dgm:pt>
  </dgm:ptLst>
  <dgm:cxnLst>
    <dgm:cxn modelId="{8F0800C8-49E1-4DE9-961E-AAB384C37112}" srcId="{399786CB-E07E-4AC4-9186-1BD37309D586}" destId="{2BB9BB1A-D803-47BD-B955-4F606E4023D5}" srcOrd="0" destOrd="0" parTransId="{9112F6B4-07BF-4FF0-B921-989F091F77B5}" sibTransId="{E4962848-DC1F-4B16-9C8E-802A13606842}"/>
    <dgm:cxn modelId="{26B3EBC5-BEE3-4312-80F8-18B59E61ECB2}" type="presOf" srcId="{B5EECA00-62EA-41BC-A023-96878861BF34}" destId="{FF664597-5348-44FF-AE14-0EF1EF25FB0E}" srcOrd="0" destOrd="0" presId="urn:microsoft.com/office/officeart/2005/8/layout/hierarchy1"/>
    <dgm:cxn modelId="{EC74AFE9-8ED3-4507-A849-4D27CF645916}" srcId="{399786CB-E07E-4AC4-9186-1BD37309D586}" destId="{5BDAF088-6C07-4DFF-AA2B-903DE628789C}" srcOrd="1" destOrd="0" parTransId="{E9FFA74E-F10D-4028-8A9F-9D4B5F64EC15}" sibTransId="{43D6A839-600F-4024-9298-D9FC7E335A1A}"/>
    <dgm:cxn modelId="{B81DCF0F-BEDF-444F-94F2-9581FF095B39}" type="presOf" srcId="{9112F6B4-07BF-4FF0-B921-989F091F77B5}" destId="{862B3904-E414-4C9C-A025-E030D28DAC60}" srcOrd="0" destOrd="0" presId="urn:microsoft.com/office/officeart/2005/8/layout/hierarchy1"/>
    <dgm:cxn modelId="{3D8630E8-9BF5-415B-9564-041C25D1BDBB}" type="presOf" srcId="{399786CB-E07E-4AC4-9186-1BD37309D586}" destId="{24427CD7-15E2-4317-93B8-7054D86F5D89}" srcOrd="0" destOrd="0" presId="urn:microsoft.com/office/officeart/2005/8/layout/hierarchy1"/>
    <dgm:cxn modelId="{793A2EEE-E781-475C-9302-C3D3022B066D}" srcId="{B5EECA00-62EA-41BC-A023-96878861BF34}" destId="{399786CB-E07E-4AC4-9186-1BD37309D586}" srcOrd="0" destOrd="0" parTransId="{5335C01B-8DE1-411A-A540-739D47B1365F}" sibTransId="{425BE395-3C23-42BB-8509-871FB8CC78DE}"/>
    <dgm:cxn modelId="{6472BE55-4E48-4B9B-ABBB-FD15F8EAA3C4}" type="presOf" srcId="{2BB9BB1A-D803-47BD-B955-4F606E4023D5}" destId="{0EE62B7E-57E9-4F6A-8B95-EF11A11954B6}" srcOrd="0" destOrd="0" presId="urn:microsoft.com/office/officeart/2005/8/layout/hierarchy1"/>
    <dgm:cxn modelId="{BD44E927-B73E-43C1-89D2-AE85D8AD038F}" type="presOf" srcId="{E9FFA74E-F10D-4028-8A9F-9D4B5F64EC15}" destId="{1E127CE0-5A93-44B5-83C9-45F5D6457D3D}" srcOrd="0" destOrd="0" presId="urn:microsoft.com/office/officeart/2005/8/layout/hierarchy1"/>
    <dgm:cxn modelId="{C2E5370A-6D0B-45F6-90AD-57852F8E00EE}" type="presOf" srcId="{5BDAF088-6C07-4DFF-AA2B-903DE628789C}" destId="{D3BE7E1B-606E-4F85-A35B-324BA66ED8CF}" srcOrd="0" destOrd="0" presId="urn:microsoft.com/office/officeart/2005/8/layout/hierarchy1"/>
    <dgm:cxn modelId="{497118FD-1927-45EA-A770-7BBC7900E4EA}" type="presParOf" srcId="{FF664597-5348-44FF-AE14-0EF1EF25FB0E}" destId="{2B3BC82E-CB4B-4F80-9F31-AF1CD802A867}" srcOrd="0" destOrd="0" presId="urn:microsoft.com/office/officeart/2005/8/layout/hierarchy1"/>
    <dgm:cxn modelId="{97C3BA9A-DE4C-4BEE-BAE7-358917A83AA8}" type="presParOf" srcId="{2B3BC82E-CB4B-4F80-9F31-AF1CD802A867}" destId="{846F79A7-5F98-4465-A80C-BE7B1748E7A6}" srcOrd="0" destOrd="0" presId="urn:microsoft.com/office/officeart/2005/8/layout/hierarchy1"/>
    <dgm:cxn modelId="{83F40662-3178-4DB0-938F-606181FB24F1}" type="presParOf" srcId="{846F79A7-5F98-4465-A80C-BE7B1748E7A6}" destId="{87177F55-17E7-4A77-9376-1147F8FF36F6}" srcOrd="0" destOrd="0" presId="urn:microsoft.com/office/officeart/2005/8/layout/hierarchy1"/>
    <dgm:cxn modelId="{99AE4BDE-3834-4414-926C-1C094623CF10}" type="presParOf" srcId="{846F79A7-5F98-4465-A80C-BE7B1748E7A6}" destId="{24427CD7-15E2-4317-93B8-7054D86F5D89}" srcOrd="1" destOrd="0" presId="urn:microsoft.com/office/officeart/2005/8/layout/hierarchy1"/>
    <dgm:cxn modelId="{BEB4E832-8E3D-4B7C-860F-762C0A0B9166}" type="presParOf" srcId="{2B3BC82E-CB4B-4F80-9F31-AF1CD802A867}" destId="{52D2430A-183E-4632-9725-BAC369CE43E8}" srcOrd="1" destOrd="0" presId="urn:microsoft.com/office/officeart/2005/8/layout/hierarchy1"/>
    <dgm:cxn modelId="{14151C04-33CD-4E51-AF68-224AA0425EAC}" type="presParOf" srcId="{52D2430A-183E-4632-9725-BAC369CE43E8}" destId="{862B3904-E414-4C9C-A025-E030D28DAC60}" srcOrd="0" destOrd="0" presId="urn:microsoft.com/office/officeart/2005/8/layout/hierarchy1"/>
    <dgm:cxn modelId="{F6E32873-4E48-4751-9C27-FD71A4DBFFB5}" type="presParOf" srcId="{52D2430A-183E-4632-9725-BAC369CE43E8}" destId="{B2FA104E-13CA-454A-AB29-1C7EF201D213}" srcOrd="1" destOrd="0" presId="urn:microsoft.com/office/officeart/2005/8/layout/hierarchy1"/>
    <dgm:cxn modelId="{073CB576-5E8F-4B45-9952-DBB579D32B23}" type="presParOf" srcId="{B2FA104E-13CA-454A-AB29-1C7EF201D213}" destId="{73FC3AA0-E662-442A-B26B-25F5B1A7EDF8}" srcOrd="0" destOrd="0" presId="urn:microsoft.com/office/officeart/2005/8/layout/hierarchy1"/>
    <dgm:cxn modelId="{2BCE4DCF-AEBC-4AD3-9701-EC154B6EA9BE}" type="presParOf" srcId="{73FC3AA0-E662-442A-B26B-25F5B1A7EDF8}" destId="{5CB0F541-7472-4AF0-8994-DA31807C9388}" srcOrd="0" destOrd="0" presId="urn:microsoft.com/office/officeart/2005/8/layout/hierarchy1"/>
    <dgm:cxn modelId="{D4884FB4-7A5C-4488-83A8-29E16E7E0C10}" type="presParOf" srcId="{73FC3AA0-E662-442A-B26B-25F5B1A7EDF8}" destId="{0EE62B7E-57E9-4F6A-8B95-EF11A11954B6}" srcOrd="1" destOrd="0" presId="urn:microsoft.com/office/officeart/2005/8/layout/hierarchy1"/>
    <dgm:cxn modelId="{6FA10B7C-9D46-44A5-B171-EBB11E0CBCC4}" type="presParOf" srcId="{B2FA104E-13CA-454A-AB29-1C7EF201D213}" destId="{1B8A6D0E-E8F4-442D-A72C-4EB0B11CD93D}" srcOrd="1" destOrd="0" presId="urn:microsoft.com/office/officeart/2005/8/layout/hierarchy1"/>
    <dgm:cxn modelId="{495D000D-70A5-4207-8264-7B5490DAA290}" type="presParOf" srcId="{52D2430A-183E-4632-9725-BAC369CE43E8}" destId="{1E127CE0-5A93-44B5-83C9-45F5D6457D3D}" srcOrd="2" destOrd="0" presId="urn:microsoft.com/office/officeart/2005/8/layout/hierarchy1"/>
    <dgm:cxn modelId="{63F8C6B7-3FBE-4E33-8367-D1895A4FF8AE}" type="presParOf" srcId="{52D2430A-183E-4632-9725-BAC369CE43E8}" destId="{2015F763-A2CE-44A2-A31C-93CE7B87F732}" srcOrd="3" destOrd="0" presId="urn:microsoft.com/office/officeart/2005/8/layout/hierarchy1"/>
    <dgm:cxn modelId="{00920D92-A513-4DBD-9800-F813219FC70A}" type="presParOf" srcId="{2015F763-A2CE-44A2-A31C-93CE7B87F732}" destId="{9C9E2C6B-3484-4006-B039-BAE3591A5329}" srcOrd="0" destOrd="0" presId="urn:microsoft.com/office/officeart/2005/8/layout/hierarchy1"/>
    <dgm:cxn modelId="{22302C15-B61C-43BC-BEEE-F7A85D7B18C6}" type="presParOf" srcId="{9C9E2C6B-3484-4006-B039-BAE3591A5329}" destId="{00CAABCF-C423-4F8D-A22E-DC620CB8B403}" srcOrd="0" destOrd="0" presId="urn:microsoft.com/office/officeart/2005/8/layout/hierarchy1"/>
    <dgm:cxn modelId="{55822143-9E4B-4450-97DE-1DECB234F70F}" type="presParOf" srcId="{9C9E2C6B-3484-4006-B039-BAE3591A5329}" destId="{D3BE7E1B-606E-4F85-A35B-324BA66ED8CF}" srcOrd="1" destOrd="0" presId="urn:microsoft.com/office/officeart/2005/8/layout/hierarchy1"/>
    <dgm:cxn modelId="{DA7B6C3A-0903-40CD-B6D7-B5C783C33ECB}" type="presParOf" srcId="{2015F763-A2CE-44A2-A31C-93CE7B87F732}" destId="{FC0A02CF-D9DF-4803-A142-818F27DE23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127CE0-5A93-44B5-83C9-45F5D6457D3D}">
      <dsp:nvSpPr>
        <dsp:cNvPr id="0" name=""/>
        <dsp:cNvSpPr/>
      </dsp:nvSpPr>
      <dsp:spPr>
        <a:xfrm>
          <a:off x="2402016" y="1076372"/>
          <a:ext cx="1035007" cy="492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671"/>
              </a:lnTo>
              <a:lnTo>
                <a:pt x="1035007" y="335671"/>
              </a:lnTo>
              <a:lnTo>
                <a:pt x="1035007" y="492569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2B3904-E414-4C9C-A025-E030D28DAC60}">
      <dsp:nvSpPr>
        <dsp:cNvPr id="0" name=""/>
        <dsp:cNvSpPr/>
      </dsp:nvSpPr>
      <dsp:spPr>
        <a:xfrm>
          <a:off x="1367009" y="1076372"/>
          <a:ext cx="1035007" cy="492569"/>
        </a:xfrm>
        <a:custGeom>
          <a:avLst/>
          <a:gdLst/>
          <a:ahLst/>
          <a:cxnLst/>
          <a:rect l="0" t="0" r="0" b="0"/>
          <a:pathLst>
            <a:path>
              <a:moveTo>
                <a:pt x="1035007" y="0"/>
              </a:moveTo>
              <a:lnTo>
                <a:pt x="1035007" y="335671"/>
              </a:lnTo>
              <a:lnTo>
                <a:pt x="0" y="335671"/>
              </a:lnTo>
              <a:lnTo>
                <a:pt x="0" y="492569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177F55-17E7-4A77-9376-1147F8FF36F6}">
      <dsp:nvSpPr>
        <dsp:cNvPr id="0" name=""/>
        <dsp:cNvSpPr/>
      </dsp:nvSpPr>
      <dsp:spPr>
        <a:xfrm>
          <a:off x="1555192" y="905"/>
          <a:ext cx="1693648" cy="1075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27CD7-15E2-4317-93B8-7054D86F5D89}">
      <dsp:nvSpPr>
        <dsp:cNvPr id="0" name=""/>
        <dsp:cNvSpPr/>
      </dsp:nvSpPr>
      <dsp:spPr>
        <a:xfrm>
          <a:off x="1743375" y="179679"/>
          <a:ext cx="1693648" cy="1075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Search</a:t>
          </a:r>
          <a:endParaRPr lang="ru-RU" sz="2800" kern="1200" dirty="0"/>
        </a:p>
      </dsp:txBody>
      <dsp:txXfrm>
        <a:off x="1743375" y="179679"/>
        <a:ext cx="1693648" cy="1075466"/>
      </dsp:txXfrm>
    </dsp:sp>
    <dsp:sp modelId="{5CB0F541-7472-4AF0-8994-DA31807C9388}">
      <dsp:nvSpPr>
        <dsp:cNvPr id="0" name=""/>
        <dsp:cNvSpPr/>
      </dsp:nvSpPr>
      <dsp:spPr>
        <a:xfrm>
          <a:off x="520185" y="1568941"/>
          <a:ext cx="1693648" cy="1075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62B7E-57E9-4F6A-8B95-EF11A11954B6}">
      <dsp:nvSpPr>
        <dsp:cNvPr id="0" name=""/>
        <dsp:cNvSpPr/>
      </dsp:nvSpPr>
      <dsp:spPr>
        <a:xfrm>
          <a:off x="708368" y="1747715"/>
          <a:ext cx="1693648" cy="1075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linear search</a:t>
          </a:r>
          <a:endParaRPr lang="ru-RU" sz="2800" kern="1200" dirty="0"/>
        </a:p>
      </dsp:txBody>
      <dsp:txXfrm>
        <a:off x="708368" y="1747715"/>
        <a:ext cx="1693648" cy="1075466"/>
      </dsp:txXfrm>
    </dsp:sp>
    <dsp:sp modelId="{00CAABCF-C423-4F8D-A22E-DC620CB8B403}">
      <dsp:nvSpPr>
        <dsp:cNvPr id="0" name=""/>
        <dsp:cNvSpPr/>
      </dsp:nvSpPr>
      <dsp:spPr>
        <a:xfrm>
          <a:off x="2590199" y="1568941"/>
          <a:ext cx="1693648" cy="1075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BE7E1B-606E-4F85-A35B-324BA66ED8CF}">
      <dsp:nvSpPr>
        <dsp:cNvPr id="0" name=""/>
        <dsp:cNvSpPr/>
      </dsp:nvSpPr>
      <dsp:spPr>
        <a:xfrm>
          <a:off x="2778382" y="1747715"/>
          <a:ext cx="1693648" cy="1075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binary search</a:t>
          </a:r>
          <a:endParaRPr lang="ru-RU" sz="2800" kern="1200" dirty="0"/>
        </a:p>
      </dsp:txBody>
      <dsp:txXfrm>
        <a:off x="2778382" y="1747715"/>
        <a:ext cx="1693648" cy="1075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4DDBE-3F67-45C5-902C-EC583528543D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789F4-029E-4103-B002-2FFDD480A5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394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11/10/2017 8:28 PM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8685213"/>
            <a:ext cx="6172200" cy="457200"/>
          </a:xfrm>
        </p:spPr>
        <p:txBody>
          <a:bodyPr/>
          <a:lstStyle/>
          <a:p>
            <a:pPr algn="l" defTabSz="914400">
              <a:buNone/>
            </a:pP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Майкрософт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(Microsoft Corporation), 2007.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Все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права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защищены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. Microsoft, Windows, Windows Vista и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другие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названия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продуктов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являются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или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могут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являться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зарегистрированными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товарными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знаками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и/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или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товарными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знаками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в США и/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или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других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странах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.</a:t>
            </a:r>
          </a:p>
          <a:p>
            <a:pPr algn="l" defTabSz="914400">
              <a:buNone/>
            </a:pP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Информация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приведена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в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этом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документе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только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в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демонстрационных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целях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и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отражает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точку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зрения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представителей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Майкрософт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момент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составления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данной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презентации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. 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Поскольку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Майкрософт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вынуждена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учитывать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меняющиеся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рыночные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условия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,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она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гарантирует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точность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информации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,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указанной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после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составления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этой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презентации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, а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также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берет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себя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подобной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обязанности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.  </a:t>
            </a:r>
            <a:b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КОРПОРАЦИЯ МАЙКРОСОФТ НЕ ДАЕТ НИКАКИХ ЯВНЫХ, ПОДРАЗУМЕВАЕМЫХ ИЛИ ЗАКРЕПЛЕННЫХ ЗАКОНОДАТЕЛЬСТВОМ ГАРАНТИЙ В ОТНОШЕНИИ СВЕДЕНИЙ ИЗ ЭТОЙ ПРЕЗЕНТАЦИИ.</a:t>
            </a:r>
          </a:p>
          <a:p>
            <a:pPr algn="l" defTabSz="914400">
              <a:buNone/>
            </a:pPr>
            <a:endParaRPr lang="en-US" sz="5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6172199" y="8685213"/>
            <a:ext cx="684213" cy="457200"/>
          </a:xfrm>
        </p:spPr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Заголовок и объект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Заголовок и объект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Текст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ролик, видео и прочие особые слай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noProof="0" smtClean="0"/>
              <a:t>щелкните, чтобы…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пользуется для слайдов с кодом программного обеспеч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117503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олик, видео и прочие особые слай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noProof="0" smtClean="0"/>
              <a:t>щелкните, чтобы…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757802"/>
            <a:ext cx="4114800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981" y="1757802"/>
            <a:ext cx="411701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: печать с использованием оттенков сер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1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white rectangle.png"/>
          <p:cNvPicPr>
            <a:picLocks noChangeAspect="1"/>
          </p:cNvPicPr>
          <p:nvPr/>
        </p:nvPicPr>
        <p:blipFill>
          <a:blip r:embed="rId4" cstate="print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"/>
          <p:cNvSpPr txBox="1">
            <a:spLocks/>
          </p:cNvSpPr>
          <p:nvPr/>
        </p:nvSpPr>
        <p:spPr>
          <a:xfrm>
            <a:off x="726943" y="2736503"/>
            <a:ext cx="7690114" cy="1384994"/>
          </a:xfrm>
          <a:prstGeom prst="rect">
            <a:avLst/>
          </a:prstGeom>
        </p:spPr>
        <p:txBody>
          <a:bodyPr lIns="72000" tIns="72000" rIns="72000" bIns="7200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b="1" i="1" spc="-640" dirty="0" smtClean="0">
                <a:ln w="11430"/>
                <a:gradFill>
                  <a:gsLst>
                    <a:gs pos="0">
                      <a:srgbClr val="FFEBD4">
                        <a:lumMod val="20000"/>
                        <a:lumOff val="80000"/>
                      </a:srgbClr>
                    </a:gs>
                    <a:gs pos="62000">
                      <a:srgbClr val="D5B953"/>
                    </a:gs>
                    <a:gs pos="28000">
                      <a:srgbClr val="F8F57B"/>
                    </a:gs>
                    <a:gs pos="88000">
                      <a:srgbClr val="D1943B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This is CS50</a:t>
            </a:r>
            <a:endParaRPr lang="ru-RU" sz="9600" b="1" i="1" spc="-640" dirty="0">
              <a:ln w="11430"/>
              <a:gradFill>
                <a:gsLst>
                  <a:gs pos="0">
                    <a:srgbClr val="FFEBD4">
                      <a:lumMod val="20000"/>
                      <a:lumOff val="80000"/>
                    </a:srgbClr>
                  </a:gs>
                  <a:gs pos="62000">
                    <a:srgbClr val="D5B953"/>
                  </a:gs>
                  <a:gs pos="28000">
                    <a:srgbClr val="F8F57B"/>
                  </a:gs>
                  <a:gs pos="88000">
                    <a:srgbClr val="D1943B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The end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814795"/>
            <a:ext cx="7920880" cy="637849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b="1" dirty="0" smtClean="0"/>
              <a:t>to be </a:t>
            </a:r>
            <a:r>
              <a:rPr lang="en-US" sz="3200" b="1" dirty="0" smtClean="0"/>
              <a:t>continued</a:t>
            </a:r>
            <a:r>
              <a:rPr lang="ru-RU" sz="3200" b="1" dirty="0" smtClean="0"/>
              <a:t>…</a:t>
            </a:r>
            <a:endParaRPr lang="en-US" sz="3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Homework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424064"/>
            <a:ext cx="7920880" cy="699404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600" b="1" dirty="0" smtClean="0"/>
              <a:t>greedy algorithm</a:t>
            </a:r>
            <a:endParaRPr lang="en-US" sz="3600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Homework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785428"/>
            <a:ext cx="7920880" cy="1976677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 err="1" smtClean="0"/>
              <a:t>isString</a:t>
            </a:r>
            <a:r>
              <a:rPr lang="en-US" sz="2600" dirty="0" smtClean="0"/>
              <a:t>(string s</a:t>
            </a:r>
            <a:r>
              <a:rPr lang="en-US" sz="2600" dirty="0" smtClean="0"/>
              <a:t>);</a:t>
            </a:r>
            <a:endParaRPr lang="ru-RU" sz="2600" dirty="0" smtClean="0"/>
          </a:p>
          <a:p>
            <a:pPr>
              <a:spcAft>
                <a:spcPts val="600"/>
              </a:spcAft>
            </a:pPr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 err="1" smtClean="0"/>
              <a:t>isNumber</a:t>
            </a:r>
            <a:r>
              <a:rPr lang="en-US" sz="2600" dirty="0" smtClean="0"/>
              <a:t>(string s</a:t>
            </a:r>
            <a:r>
              <a:rPr lang="en-US" sz="2600" dirty="0" smtClean="0"/>
              <a:t>);</a:t>
            </a:r>
            <a:endParaRPr lang="ru-RU" sz="2600" dirty="0" smtClean="0"/>
          </a:p>
          <a:p>
            <a:pPr>
              <a:spcAft>
                <a:spcPts val="600"/>
              </a:spcAft>
            </a:pPr>
            <a:r>
              <a:rPr lang="en-US" sz="2600" dirty="0" smtClean="0"/>
              <a:t>string </a:t>
            </a:r>
            <a:r>
              <a:rPr lang="en-US" sz="2600" dirty="0" err="1" smtClean="0"/>
              <a:t>toCaesar</a:t>
            </a:r>
            <a:r>
              <a:rPr lang="en-US" sz="2600" dirty="0" smtClean="0"/>
              <a:t>(string </a:t>
            </a:r>
            <a:r>
              <a:rPr lang="en-US" sz="2600" dirty="0" smtClean="0"/>
              <a:t>message, </a:t>
            </a:r>
            <a:r>
              <a:rPr lang="en-US" sz="2600" dirty="0" smtClean="0"/>
              <a:t>string </a:t>
            </a:r>
            <a:r>
              <a:rPr lang="en-US" sz="2600" dirty="0" err="1" smtClean="0"/>
              <a:t>keynumber</a:t>
            </a:r>
            <a:r>
              <a:rPr lang="en-US" sz="2600" dirty="0" smtClean="0"/>
              <a:t>);</a:t>
            </a:r>
            <a:endParaRPr lang="ru-RU" sz="2600" dirty="0" smtClean="0"/>
          </a:p>
          <a:p>
            <a:pPr>
              <a:spcAft>
                <a:spcPts val="600"/>
              </a:spcAft>
            </a:pPr>
            <a:r>
              <a:rPr lang="en-US" sz="2600" dirty="0" smtClean="0"/>
              <a:t>string </a:t>
            </a:r>
            <a:r>
              <a:rPr lang="en-US" sz="2600" dirty="0" err="1" smtClean="0"/>
              <a:t>toVigenere</a:t>
            </a:r>
            <a:r>
              <a:rPr lang="en-US" sz="2600" dirty="0" smtClean="0"/>
              <a:t>(string message</a:t>
            </a:r>
            <a:r>
              <a:rPr lang="en-US" sz="2600" dirty="0" smtClean="0"/>
              <a:t>, </a:t>
            </a:r>
            <a:r>
              <a:rPr lang="en-US" sz="2600" dirty="0" smtClean="0"/>
              <a:t>string </a:t>
            </a:r>
            <a:r>
              <a:rPr lang="en-US" sz="2600" dirty="0" smtClean="0"/>
              <a:t>keyword);</a:t>
            </a:r>
            <a:endParaRPr lang="en-US" sz="2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Question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784018"/>
            <a:ext cx="7920880" cy="699404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 smtClean="0"/>
              <a:t>Recursion and </a:t>
            </a:r>
            <a:r>
              <a:rPr lang="en-US" sz="3600" dirty="0" smtClean="0"/>
              <a:t>recursive </a:t>
            </a:r>
            <a:r>
              <a:rPr lang="en-US" sz="3600" dirty="0" smtClean="0"/>
              <a:t>function?</a:t>
            </a:r>
            <a:endParaRPr lang="en-US" sz="3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A </a:t>
            </a:r>
            <a:r>
              <a:rPr lang="en-US" sz="3600" spc="-200" dirty="0"/>
              <a:t>task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322353"/>
            <a:ext cx="7920880" cy="1622734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3200" b="1" dirty="0" smtClean="0"/>
              <a:t>Задача</a:t>
            </a:r>
            <a:r>
              <a:rPr lang="ru-RU" sz="3200" dirty="0" smtClean="0"/>
              <a:t>. Составить программу подсчета суммы целых чисел из заданного диапазона от 0 до </a:t>
            </a:r>
            <a:r>
              <a:rPr lang="en-US" sz="3200" dirty="0" smtClean="0"/>
              <a:t>N</a:t>
            </a:r>
            <a:endParaRPr lang="en-US" sz="3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/>
              <a:t>Search</a:t>
            </a:r>
            <a:endParaRPr lang="ru-RU" sz="3600" spc="-200" dirty="0"/>
          </a:p>
        </p:txBody>
      </p:sp>
      <p:graphicFrame>
        <p:nvGraphicFramePr>
          <p:cNvPr id="6" name="Схема 5"/>
          <p:cNvGraphicFramePr/>
          <p:nvPr/>
        </p:nvGraphicFramePr>
        <p:xfrm>
          <a:off x="2075892" y="2016956"/>
          <a:ext cx="4992216" cy="282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Search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322353"/>
            <a:ext cx="7920880" cy="1622734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3200" b="1" dirty="0" smtClean="0"/>
              <a:t>Задача</a:t>
            </a:r>
            <a:r>
              <a:rPr lang="ru-RU" sz="3200" dirty="0" smtClean="0"/>
              <a:t>. Составить программу реализации линейного поиска заданного числа в неупорядоченном массиве целых чисел</a:t>
            </a:r>
            <a:endParaRPr lang="en-US" sz="3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Search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322353"/>
            <a:ext cx="7920880" cy="1622734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3200" b="1" dirty="0" smtClean="0"/>
              <a:t>Задача</a:t>
            </a:r>
            <a:r>
              <a:rPr lang="ru-RU" sz="3200" dirty="0" smtClean="0"/>
              <a:t>. Составить программу реализации бинарного поиска заданного числа в упорядоченном массиве целых чисел</a:t>
            </a:r>
            <a:endParaRPr lang="en-US" sz="3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Sorting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814795"/>
            <a:ext cx="7920880" cy="637849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b="1" dirty="0" smtClean="0"/>
              <a:t>Bubble sort</a:t>
            </a:r>
            <a:endParaRPr lang="en-US" sz="3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k Blue swoosh template Segoe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Белый текст и шрифт Courier для слайдов с кодом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2A43BD6-BB12-4855-A62A-BDADBADB09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1_Dk Blue swoosh template Segoe</Template>
  <TotalTime>1175</TotalTime>
  <Words>191</Words>
  <Application>Microsoft Office PowerPoint</Application>
  <PresentationFormat>Экран (4:3)</PresentationFormat>
  <Paragraphs>28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1_Dk Blue swoosh template Segoe</vt:lpstr>
      <vt:lpstr>Белый текст и шрифт Courier для слайдов с кодом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Company>Home Office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The Wizard</dc:creator>
  <cp:lastModifiedBy>The Wizard</cp:lastModifiedBy>
  <cp:revision>169</cp:revision>
  <dcterms:created xsi:type="dcterms:W3CDTF">2017-04-01T18:09:36Z</dcterms:created>
  <dcterms:modified xsi:type="dcterms:W3CDTF">2017-11-10T19:20:44Z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TC102867319990</vt:lpwstr>
  </property>
</Properties>
</file>