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11"/>
  </p:notesMasterIdLst>
  <p:sldIdLst>
    <p:sldId id="257" r:id="rId4"/>
    <p:sldId id="269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11/24/2017 7:11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Objective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556079"/>
            <a:ext cx="7560000" cy="174584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Пользовательские типы данных;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Указатели;</a:t>
            </a:r>
            <a:endParaRPr lang="ru-RU" sz="2600" b="1" dirty="0" smtClean="0"/>
          </a:p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Работа с файлами;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Графические типы файлов.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.bmp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556079"/>
            <a:ext cx="7560000" cy="174584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600" b="1" dirty="0" smtClean="0"/>
              <a:t>BMP</a:t>
            </a:r>
            <a:r>
              <a:rPr lang="ru-RU" sz="2600" dirty="0" smtClean="0"/>
              <a:t> (от англ. </a:t>
            </a:r>
            <a:r>
              <a:rPr lang="ru-RU" sz="2600" dirty="0" err="1" smtClean="0"/>
              <a:t>Bitmap</a:t>
            </a:r>
            <a:r>
              <a:rPr lang="ru-RU" sz="2600" dirty="0" smtClean="0"/>
              <a:t> </a:t>
            </a:r>
            <a:r>
              <a:rPr lang="ru-RU" sz="2600" dirty="0" err="1" smtClean="0"/>
              <a:t>Picture</a:t>
            </a:r>
            <a:r>
              <a:rPr lang="ru-RU" sz="2600" dirty="0" smtClean="0"/>
              <a:t>) — формат хранения растровых изображений, разработанный компанией </a:t>
            </a:r>
            <a:r>
              <a:rPr lang="ru-RU" sz="2600" dirty="0" err="1" smtClean="0"/>
              <a:t>Microsoft</a:t>
            </a:r>
            <a:r>
              <a:rPr lang="ru-RU" sz="2600" dirty="0" smtClean="0"/>
              <a:t>. Файлы формата BMP могут иметь расширения .</a:t>
            </a:r>
            <a:r>
              <a:rPr lang="ru-RU" sz="2600" dirty="0" err="1" smtClean="0"/>
              <a:t>bmp</a:t>
            </a:r>
            <a:r>
              <a:rPr lang="ru-RU" sz="2600" dirty="0" smtClean="0"/>
              <a:t>, .</a:t>
            </a:r>
            <a:r>
              <a:rPr lang="ru-RU" sz="2600" dirty="0" err="1" smtClean="0"/>
              <a:t>dib</a:t>
            </a:r>
            <a:r>
              <a:rPr lang="ru-RU" sz="2600" dirty="0" smtClean="0"/>
              <a:t> и .</a:t>
            </a:r>
            <a:r>
              <a:rPr lang="ru-RU" sz="2600" dirty="0" err="1" smtClean="0"/>
              <a:t>rle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.bmp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155970"/>
            <a:ext cx="7560000" cy="254606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ru-RU" sz="2600" dirty="0" smtClean="0"/>
              <a:t>Данные в формате BMP состоят из трёх основных блоков различного размера:</a:t>
            </a:r>
          </a:p>
          <a:p>
            <a:pPr marL="432000" indent="-432000">
              <a:buFont typeface="+mj-lt"/>
              <a:buAutoNum type="arabicPeriod"/>
            </a:pPr>
            <a:r>
              <a:rPr lang="ru-RU" sz="2600" dirty="0" smtClean="0"/>
              <a:t>Заголовок из структуры BITMAPFILEHEADER и блока BITMAPINFO</a:t>
            </a:r>
            <a:r>
              <a:rPr lang="ru-RU" sz="2600" dirty="0" smtClean="0"/>
              <a:t>.</a:t>
            </a:r>
          </a:p>
          <a:p>
            <a:pPr marL="432000" indent="-432000">
              <a:buFont typeface="+mj-lt"/>
              <a:buAutoNum type="arabicPeriod"/>
            </a:pPr>
            <a:r>
              <a:rPr lang="ru-RU" sz="2600" dirty="0" smtClean="0"/>
              <a:t>Цветовой профиль (опциональный</a:t>
            </a:r>
            <a:r>
              <a:rPr lang="ru-RU" sz="2600" dirty="0" smtClean="0"/>
              <a:t>).</a:t>
            </a:r>
          </a:p>
          <a:p>
            <a:pPr marL="432000" indent="-432000">
              <a:buFont typeface="+mj-lt"/>
              <a:buAutoNum type="arabicPeriod"/>
            </a:pPr>
            <a:r>
              <a:rPr lang="ru-RU" sz="2600" dirty="0" smtClean="0"/>
              <a:t>Пиксельные данные.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.bmp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568171"/>
            <a:ext cx="7560000" cy="488516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smtClean="0"/>
              <a:t>BITMAPFILEHEADER</a:t>
            </a:r>
            <a:endParaRPr lang="ru-RU" sz="2600" dirty="0" smtClean="0"/>
          </a:p>
          <a:p>
            <a:r>
              <a:rPr lang="ru-RU" sz="2000" dirty="0" smtClean="0"/>
              <a:t>14-байтная структура, которая располагается в самом начале </a:t>
            </a:r>
            <a:r>
              <a:rPr lang="ru-RU" sz="2000" dirty="0" smtClean="0"/>
              <a:t>файла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bfType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bfOffBits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bfSize</a:t>
            </a:r>
            <a:endParaRPr lang="ru-RU" sz="2400" dirty="0" smtClean="0"/>
          </a:p>
          <a:p>
            <a:endParaRPr lang="ru-RU" sz="2000" dirty="0" smtClean="0"/>
          </a:p>
          <a:p>
            <a:r>
              <a:rPr lang="en-US" sz="2600" dirty="0" smtClean="0"/>
              <a:t>BITMAPINFO</a:t>
            </a:r>
            <a:endParaRPr lang="ru-RU" sz="2600" dirty="0" smtClean="0"/>
          </a:p>
          <a:p>
            <a:r>
              <a:rPr lang="ru-RU" sz="2000" dirty="0" smtClean="0"/>
              <a:t>40-байтная </a:t>
            </a:r>
            <a:r>
              <a:rPr lang="ru-RU" sz="2000" dirty="0" smtClean="0"/>
              <a:t>структура, которая </a:t>
            </a:r>
            <a:r>
              <a:rPr lang="ru-RU" sz="2000" dirty="0" smtClean="0"/>
              <a:t>идет следующей</a:t>
            </a:r>
            <a:endParaRPr lang="ru-RU" sz="2000" dirty="0" smtClean="0"/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biSize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biBitCount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biCompression</a:t>
            </a:r>
            <a:endParaRPr lang="ru-RU" sz="2400" dirty="0" smtClean="0"/>
          </a:p>
          <a:p>
            <a:endParaRPr lang="ru-RU" sz="2600" dirty="0" smtClean="0"/>
          </a:p>
          <a:p>
            <a:r>
              <a:rPr lang="en-US" sz="2600" dirty="0" smtClean="0"/>
              <a:t>https://ru.wikipedia.org/wiki/BMP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.bmp</a:t>
            </a:r>
            <a:endParaRPr lang="ru-RU" sz="4800" spc="-300" dirty="0"/>
          </a:p>
        </p:txBody>
      </p:sp>
      <p:pic>
        <p:nvPicPr>
          <p:cNvPr id="2050" name="Picture 2" descr="https://edx.prometheus.org.ua/assets/courseware/7ccc94c082638e77a60f11edce8b657e/c4x/Prometheus/CS50/asset/pset04_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484784"/>
            <a:ext cx="4686300" cy="48291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.bmp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2827153"/>
            <a:ext cx="7560000" cy="254606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n-US" sz="2600" dirty="0" err="1" smtClean="0"/>
              <a:t>fprintf</a:t>
            </a:r>
            <a:r>
              <a:rPr lang="en-US" sz="2600" dirty="0" smtClean="0"/>
              <a:t>();</a:t>
            </a:r>
          </a:p>
          <a:p>
            <a:r>
              <a:rPr lang="en-US" sz="2600" dirty="0" err="1" smtClean="0"/>
              <a:t>sprintf</a:t>
            </a:r>
            <a:r>
              <a:rPr lang="en-US" sz="2600" dirty="0" smtClean="0"/>
              <a:t>();</a:t>
            </a:r>
          </a:p>
          <a:p>
            <a:r>
              <a:rPr lang="en-US" sz="2600" dirty="0" err="1" smtClean="0"/>
              <a:t>fread</a:t>
            </a:r>
            <a:r>
              <a:rPr lang="en-US" sz="2600" dirty="0" smtClean="0"/>
              <a:t>();</a:t>
            </a:r>
          </a:p>
          <a:p>
            <a:r>
              <a:rPr lang="en-US" sz="2600" dirty="0" err="1" smtClean="0"/>
              <a:t>fwrite</a:t>
            </a:r>
            <a:r>
              <a:rPr lang="en-US" sz="2600" dirty="0" smtClean="0"/>
              <a:t>();</a:t>
            </a:r>
          </a:p>
          <a:p>
            <a:r>
              <a:rPr lang="en-US" sz="2600" dirty="0" err="1" smtClean="0"/>
              <a:t>fseek</a:t>
            </a:r>
            <a:r>
              <a:rPr lang="en-US" sz="2600" dirty="0" smtClean="0"/>
              <a:t>();</a:t>
            </a:r>
          </a:p>
          <a:p>
            <a:r>
              <a:rPr lang="en-US" sz="2600" dirty="0" err="1" smtClean="0"/>
              <a:t>fputc</a:t>
            </a:r>
            <a:r>
              <a:rPr lang="en-US" sz="2600" dirty="0" smtClean="0"/>
              <a:t>();</a:t>
            </a:r>
            <a:endParaRPr lang="ru-RU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1145</TotalTime>
  <Words>205</Words>
  <Application>Microsoft Office PowerPoint</Application>
  <PresentationFormat>Экран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101</cp:revision>
  <dcterms:created xsi:type="dcterms:W3CDTF">2017-04-01T18:09:36Z</dcterms:created>
  <dcterms:modified xsi:type="dcterms:W3CDTF">2017-11-25T05:50:06Z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