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0F8-16C8-BF40-BB5D-EAE4B31E1019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982C-2913-A449-B508-D16B4769C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0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0F8-16C8-BF40-BB5D-EAE4B31E1019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982C-2913-A449-B508-D16B4769C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0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0F8-16C8-BF40-BB5D-EAE4B31E1019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982C-2913-A449-B508-D16B4769C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0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0F8-16C8-BF40-BB5D-EAE4B31E1019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982C-2913-A449-B508-D16B4769C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9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0F8-16C8-BF40-BB5D-EAE4B31E1019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982C-2913-A449-B508-D16B4769C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0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0F8-16C8-BF40-BB5D-EAE4B31E1019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982C-2913-A449-B508-D16B4769C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3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0F8-16C8-BF40-BB5D-EAE4B31E1019}" type="datetimeFigureOut">
              <a:rPr lang="en-US" smtClean="0"/>
              <a:t>11/8/15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982C-2913-A449-B508-D16B4769C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4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0F8-16C8-BF40-BB5D-EAE4B31E1019}" type="datetimeFigureOut">
              <a:rPr lang="en-US" smtClean="0"/>
              <a:t>11/8/15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982C-2913-A449-B508-D16B4769C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2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0F8-16C8-BF40-BB5D-EAE4B31E1019}" type="datetimeFigureOut">
              <a:rPr lang="en-US" smtClean="0"/>
              <a:t>11/8/15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982C-2913-A449-B508-D16B4769C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1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0F8-16C8-BF40-BB5D-EAE4B31E1019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982C-2913-A449-B508-D16B4769C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0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0F8-16C8-BF40-BB5D-EAE4B31E1019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982C-2913-A449-B508-D16B4769C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480F8-16C8-BF40-BB5D-EAE4B31E1019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C982C-2913-A449-B508-D16B4769C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3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376" y="579284"/>
            <a:ext cx="7575269" cy="3094442"/>
          </a:xfrm>
        </p:spPr>
        <p:txBody>
          <a:bodyPr/>
          <a:lstStyle/>
          <a:p>
            <a:r>
              <a:rPr lang="en-US" dirty="0" smtClean="0"/>
              <a:t>World Urban Development Data</a:t>
            </a:r>
            <a:br>
              <a:rPr lang="en-US" dirty="0" smtClean="0"/>
            </a:br>
            <a:r>
              <a:rPr lang="en-US" dirty="0" smtClean="0"/>
              <a:t>Wizard of Oz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945854"/>
            <a:ext cx="6498159" cy="15571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err="1" smtClean="0"/>
              <a:t>Kartikey</a:t>
            </a:r>
            <a:r>
              <a:rPr lang="en-US" dirty="0" smtClean="0"/>
              <a:t> </a:t>
            </a:r>
            <a:r>
              <a:rPr lang="en-US" dirty="0" err="1" smtClean="0"/>
              <a:t>Pradhan</a:t>
            </a:r>
            <a:endParaRPr lang="en-US" dirty="0" smtClean="0"/>
          </a:p>
          <a:p>
            <a:r>
              <a:rPr lang="en-US" dirty="0" smtClean="0"/>
              <a:t>Murugappan Nachiappan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01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630"/>
            <a:ext cx="8229600" cy="6307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7" name="Content Placeholder 6" descr="Screen Shot 2015-11-08 at 5.29.57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" r="3134"/>
          <a:stretch>
            <a:fillRect/>
          </a:stretch>
        </p:blipFill>
        <p:spPr>
          <a:xfrm>
            <a:off x="331788" y="903288"/>
            <a:ext cx="8470900" cy="5648325"/>
          </a:xfrm>
        </p:spPr>
      </p:pic>
    </p:spTree>
    <p:extLst>
      <p:ext uri="{BB962C8B-B14F-4D97-AF65-F5344CB8AC3E}">
        <p14:creationId xmlns:p14="http://schemas.microsoft.com/office/powerpoint/2010/main" val="2087976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630"/>
            <a:ext cx="8229600" cy="6307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Country Analysis</a:t>
            </a:r>
            <a:endParaRPr lang="en-US" dirty="0"/>
          </a:p>
        </p:txBody>
      </p:sp>
      <p:pic>
        <p:nvPicPr>
          <p:cNvPr id="4" name="Content Placeholder 3" descr="Screen Shot 2015-11-08 at 5.29.27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 r="1164"/>
          <a:stretch>
            <a:fillRect/>
          </a:stretch>
        </p:blipFill>
        <p:spPr>
          <a:xfrm>
            <a:off x="173038" y="1009650"/>
            <a:ext cx="8816975" cy="5641975"/>
          </a:xfrm>
        </p:spPr>
      </p:pic>
    </p:spTree>
    <p:extLst>
      <p:ext uri="{BB962C8B-B14F-4D97-AF65-F5344CB8AC3E}">
        <p14:creationId xmlns:p14="http://schemas.microsoft.com/office/powerpoint/2010/main" val="129635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630"/>
            <a:ext cx="8229600" cy="6307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Country Analysis</a:t>
            </a:r>
            <a:endParaRPr lang="en-US" dirty="0"/>
          </a:p>
        </p:txBody>
      </p:sp>
      <p:pic>
        <p:nvPicPr>
          <p:cNvPr id="5" name="Content Placeholder 4" descr="Screen Shot 2015-11-08 at 5.48.01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" r="1076"/>
          <a:stretch>
            <a:fillRect/>
          </a:stretch>
        </p:blipFill>
        <p:spPr>
          <a:xfrm>
            <a:off x="303213" y="1023938"/>
            <a:ext cx="8586787" cy="5484812"/>
          </a:xfrm>
        </p:spPr>
      </p:pic>
    </p:spTree>
    <p:extLst>
      <p:ext uri="{BB962C8B-B14F-4D97-AF65-F5344CB8AC3E}">
        <p14:creationId xmlns:p14="http://schemas.microsoft.com/office/powerpoint/2010/main" val="2603927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630"/>
            <a:ext cx="8229600" cy="6307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Multi-Country Comparison</a:t>
            </a:r>
            <a:endParaRPr lang="en-US" dirty="0"/>
          </a:p>
        </p:txBody>
      </p:sp>
      <p:pic>
        <p:nvPicPr>
          <p:cNvPr id="4" name="Content Placeholder 3" descr="Screen Shot 2015-11-08 at 5.29.01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" r="591"/>
          <a:stretch>
            <a:fillRect/>
          </a:stretch>
        </p:blipFill>
        <p:spPr>
          <a:xfrm>
            <a:off x="187325" y="1096963"/>
            <a:ext cx="8759825" cy="5540375"/>
          </a:xfrm>
        </p:spPr>
      </p:pic>
    </p:spTree>
    <p:extLst>
      <p:ext uri="{BB962C8B-B14F-4D97-AF65-F5344CB8AC3E}">
        <p14:creationId xmlns:p14="http://schemas.microsoft.com/office/powerpoint/2010/main" val="2901045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World Urban Development Data Wizard of Oz Presentation</vt:lpstr>
      <vt:lpstr>Home Page</vt:lpstr>
      <vt:lpstr>Country Analysis</vt:lpstr>
      <vt:lpstr>Country Analysis</vt:lpstr>
      <vt:lpstr>Multi-Country Comparison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Murugappan Nachiappan</dc:creator>
  <cp:lastModifiedBy>Murugappan Nachiappan</cp:lastModifiedBy>
  <cp:revision>2</cp:revision>
  <dcterms:created xsi:type="dcterms:W3CDTF">2015-11-09T00:14:17Z</dcterms:created>
  <dcterms:modified xsi:type="dcterms:W3CDTF">2015-11-09T00:14:44Z</dcterms:modified>
</cp:coreProperties>
</file>