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05a4b9b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05a4b9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870050" y="2360442"/>
            <a:ext cx="540014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Paper Generation System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870050" y="4388513"/>
            <a:ext cx="5400149" cy="684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Team2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990054" y="594661"/>
            <a:ext cx="5954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Usecase: Using OCR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062" y="1634505"/>
            <a:ext cx="2379518" cy="4230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8303" y="1634505"/>
            <a:ext cx="2379518" cy="4230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52" name="Google Shape;15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9544" y="1634505"/>
            <a:ext cx="2379519" cy="423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990054" y="594661"/>
            <a:ext cx="5954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Usecase: Download PDF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691" y="1485899"/>
            <a:ext cx="2495550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550" y="1485899"/>
            <a:ext cx="2495551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990054" y="504274"/>
            <a:ext cx="5954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Arial"/>
              <a:buNone/>
            </a:pPr>
            <a:r>
              <a:rPr lang="en-US" sz="32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Usecase: Generate Questions from text input</a:t>
            </a:r>
            <a:endParaRPr sz="324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165" y="1717964"/>
            <a:ext cx="2468418" cy="4936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66" name="Google Shape;1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82" y="1717964"/>
            <a:ext cx="2468418" cy="4936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67" name="Google Shape;16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7791" y="1717964"/>
            <a:ext cx="2468418" cy="493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1990054" y="594661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1110030" y="1930307"/>
            <a:ext cx="6920190" cy="366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Lack of editing functions: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multiple questions or papers to delete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allow user edit the format of the paper before generating the PDF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Pros: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Fundamental Functions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Firebase Authentication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No forgot password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Need more auth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providers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990054" y="594661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110030" y="1930307"/>
            <a:ext cx="6920190" cy="380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Improvement of OCR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OCR to detect question papers from the internet, build a big set of questions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Automatically paper generation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input a keyword and the paper will be generated automatically by using the related questions from the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Improvement of paper format in PDF file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990054" y="2617357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990054" y="594661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110030" y="1930307"/>
            <a:ext cx="6920190" cy="366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Nowadays information means a lot of things. In order to get information from users, we need question papers.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question paper generation system provides a convenient way for users to generate a question paper as their wish.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990054" y="594661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110030" y="1930307"/>
            <a:ext cx="6920190" cy="366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using our system, you will be able to: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Register, Login and Logout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your own questions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your own question paper with your questions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your questions with picture of hand-written questions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Import/Export questions into json file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your paper as a PDF file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Automatically generate questions from text input 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990054" y="594661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478165" y="1562172"/>
            <a:ext cx="6977066" cy="4185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40"/>
              <a:buChar char="•"/>
            </a:pPr>
            <a:r>
              <a:rPr lang="en-US" sz="20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Increment 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Register, Login and Logout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building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UI design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FFFF"/>
              </a:buClr>
              <a:buSzPts val="2040"/>
              <a:buChar char="•"/>
            </a:pPr>
            <a:r>
              <a:rPr lang="en-US" sz="20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Increment 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Add/edit/delete questions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Add/edit/delete papers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FFFF"/>
              </a:buClr>
              <a:buSzPts val="2040"/>
              <a:buChar char="•"/>
            </a:pPr>
            <a:r>
              <a:rPr lang="en-US" sz="20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Increment 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 questions from picture (Using OCR)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and download PDF of paper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Import/Export question set from/to json file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FFFF"/>
              </a:buClr>
              <a:buSzPts val="2040"/>
              <a:buChar char="•"/>
            </a:pPr>
            <a:r>
              <a:rPr lang="en-US" sz="20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Increment 4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 questions from text input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detailed design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Char char="–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Bug fixing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13664" y="304802"/>
            <a:ext cx="8323012" cy="1573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D4CFB4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676267" y="405575"/>
            <a:ext cx="482281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71088" y="76442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 rot="5400000">
            <a:off x="5220271" y="1072979"/>
            <a:ext cx="1021458" cy="685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36084" y="734785"/>
            <a:ext cx="9808996" cy="640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990054" y="594661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 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408" y="1562100"/>
            <a:ext cx="6886715" cy="46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9550" y="4610494"/>
            <a:ext cx="1924050" cy="78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990054" y="594661"/>
            <a:ext cx="51601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Arial"/>
              <a:buNone/>
            </a:pPr>
            <a:r>
              <a:rPr lang="en-US" sz="32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Usecase: Login/Register</a:t>
            </a:r>
            <a:endParaRPr sz="324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062" y="1737661"/>
            <a:ext cx="2286000" cy="40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7195" y="1737661"/>
            <a:ext cx="2286000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584288" y="2080209"/>
            <a:ext cx="242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990054" y="594661"/>
            <a:ext cx="5954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Arial"/>
              <a:buNone/>
            </a:pPr>
            <a:r>
              <a:rPr lang="en-US" sz="32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Usecase: Create/Edit question</a:t>
            </a:r>
            <a:endParaRPr sz="324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716" y="1737661"/>
            <a:ext cx="2541928" cy="429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550" y="1737661"/>
            <a:ext cx="22860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1183" y="1664965"/>
            <a:ext cx="2541928" cy="429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990054" y="594661"/>
            <a:ext cx="5954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Usecase: Create paper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6" y="1737661"/>
            <a:ext cx="2390775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8249" y="1737661"/>
            <a:ext cx="23907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