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81"/>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3E5059C3-6A89-4494-99FF-5A4D6FFD50EB}" type="datetimeFigureOut">
              <a:rPr lang="en-US" dirty="0"/>
              <a:t>11/4/18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11/4/18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11/4/18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11/4/18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11/4/18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37D525BB-DA17-4BA0-B3C8-3AC3ABC827E6}" type="datetimeFigureOut">
              <a:rPr lang="en-US" dirty="0"/>
              <a:t>11/4/18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B16C4C9A-3960-41CF-A4E9-2A8FB932454B}" type="datetimeFigureOut">
              <a:rPr lang="en-US" dirty="0"/>
              <a:t>11/4/18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11/4/18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aron7sun/stockn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A9D20-72DB-5944-9A78-73A14C4A79EC}"/>
              </a:ext>
            </a:extLst>
          </p:cNvPr>
          <p:cNvSpPr>
            <a:spLocks noGrp="1"/>
          </p:cNvSpPr>
          <p:nvPr>
            <p:ph type="ctrTitle"/>
          </p:nvPr>
        </p:nvSpPr>
        <p:spPr/>
        <p:txBody>
          <a:bodyPr>
            <a:normAutofit fontScale="90000"/>
          </a:bodyPr>
          <a:lstStyle/>
          <a:p>
            <a:r>
              <a:rPr kumimoji="1" lang="en-US" altLang="zh-CN" dirty="0"/>
              <a:t>STOCK-PRICE-PREDICTION</a:t>
            </a:r>
            <a:endParaRPr kumimoji="1" lang="zh-CN" altLang="en-US" dirty="0"/>
          </a:p>
        </p:txBody>
      </p:sp>
      <p:sp>
        <p:nvSpPr>
          <p:cNvPr id="3" name="副标题 2">
            <a:extLst>
              <a:ext uri="{FF2B5EF4-FFF2-40B4-BE49-F238E27FC236}">
                <a16:creationId xmlns:a16="http://schemas.microsoft.com/office/drawing/2014/main" id="{38060111-F480-1740-AD06-3812C83D229D}"/>
              </a:ext>
            </a:extLst>
          </p:cNvPr>
          <p:cNvSpPr>
            <a:spLocks noGrp="1"/>
          </p:cNvSpPr>
          <p:nvPr>
            <p:ph type="subTitle" idx="1"/>
          </p:nvPr>
        </p:nvSpPr>
        <p:spPr/>
        <p:txBody>
          <a:bodyPr/>
          <a:lstStyle/>
          <a:p>
            <a:r>
              <a:rPr kumimoji="1" lang="en-US" altLang="zh-CN" dirty="0"/>
              <a:t>FS-AI</a:t>
            </a:r>
            <a:endParaRPr kumimoji="1" lang="zh-CN" altLang="en-US" dirty="0"/>
          </a:p>
        </p:txBody>
      </p:sp>
    </p:spTree>
    <p:extLst>
      <p:ext uri="{BB962C8B-B14F-4D97-AF65-F5344CB8AC3E}">
        <p14:creationId xmlns:p14="http://schemas.microsoft.com/office/powerpoint/2010/main" val="352251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045FE-D381-3647-A002-2F7D1C5B9359}"/>
              </a:ext>
            </a:extLst>
          </p:cNvPr>
          <p:cNvSpPr>
            <a:spLocks noGrp="1"/>
          </p:cNvSpPr>
          <p:nvPr>
            <p:ph type="title"/>
          </p:nvPr>
        </p:nvSpPr>
        <p:spPr/>
        <p:txBody>
          <a:bodyPr/>
          <a:lstStyle/>
          <a:p>
            <a:r>
              <a:rPr lang="en-US" altLang="zh-CN" b="1" dirty="0"/>
              <a:t>Goals:</a:t>
            </a:r>
            <a:br>
              <a:rPr lang="zh-CN" altLang="zh-CN" dirty="0"/>
            </a:br>
            <a:endParaRPr kumimoji="1" lang="zh-CN" altLang="en-US" dirty="0"/>
          </a:p>
        </p:txBody>
      </p:sp>
      <p:sp>
        <p:nvSpPr>
          <p:cNvPr id="3" name="内容占位符 2">
            <a:extLst>
              <a:ext uri="{FF2B5EF4-FFF2-40B4-BE49-F238E27FC236}">
                <a16:creationId xmlns:a16="http://schemas.microsoft.com/office/drawing/2014/main" id="{A5CF2EDE-3262-034A-8C78-4DEEB03732CF}"/>
              </a:ext>
            </a:extLst>
          </p:cNvPr>
          <p:cNvSpPr>
            <a:spLocks noGrp="1"/>
          </p:cNvSpPr>
          <p:nvPr>
            <p:ph idx="1"/>
          </p:nvPr>
        </p:nvSpPr>
        <p:spPr/>
        <p:txBody>
          <a:bodyPr/>
          <a:lstStyle/>
          <a:p>
            <a:r>
              <a:rPr lang="en-US" altLang="zh-CN" dirty="0"/>
              <a:t>This project on is making Stock Market Predictions based on Stock data of Dow Jones and the news headlines for the past 8 years. Stock prices of companies usually has a high impact depending on the things happening around the country. The idea is to use a company’s stock prices and the corresponding news headlines for 8 years and build a model which predicts the stock prices.</a:t>
            </a:r>
            <a:endParaRPr lang="zh-CN" altLang="zh-CN" dirty="0"/>
          </a:p>
          <a:p>
            <a:endParaRPr kumimoji="1" lang="zh-CN" altLang="en-US" dirty="0"/>
          </a:p>
        </p:txBody>
      </p:sp>
    </p:spTree>
    <p:extLst>
      <p:ext uri="{BB962C8B-B14F-4D97-AF65-F5344CB8AC3E}">
        <p14:creationId xmlns:p14="http://schemas.microsoft.com/office/powerpoint/2010/main" val="42191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FB3A9-B653-5545-94A4-DD70EDEAB5FC}"/>
              </a:ext>
            </a:extLst>
          </p:cNvPr>
          <p:cNvSpPr>
            <a:spLocks noGrp="1"/>
          </p:cNvSpPr>
          <p:nvPr>
            <p:ph type="title"/>
          </p:nvPr>
        </p:nvSpPr>
        <p:spPr/>
        <p:txBody>
          <a:bodyPr/>
          <a:lstStyle/>
          <a:p>
            <a:r>
              <a:rPr lang="en-US" altLang="zh-CN" b="1" dirty="0"/>
              <a:t>Clients:</a:t>
            </a:r>
            <a:br>
              <a:rPr lang="zh-CN" altLang="zh-CN" dirty="0"/>
            </a:br>
            <a:endParaRPr kumimoji="1" lang="zh-CN" altLang="en-US" dirty="0"/>
          </a:p>
        </p:txBody>
      </p:sp>
      <p:sp>
        <p:nvSpPr>
          <p:cNvPr id="3" name="内容占位符 2">
            <a:extLst>
              <a:ext uri="{FF2B5EF4-FFF2-40B4-BE49-F238E27FC236}">
                <a16:creationId xmlns:a16="http://schemas.microsoft.com/office/drawing/2014/main" id="{D429E821-1E21-A043-BA83-BB4182E93974}"/>
              </a:ext>
            </a:extLst>
          </p:cNvPr>
          <p:cNvSpPr>
            <a:spLocks noGrp="1"/>
          </p:cNvSpPr>
          <p:nvPr>
            <p:ph idx="1"/>
          </p:nvPr>
        </p:nvSpPr>
        <p:spPr/>
        <p:txBody>
          <a:bodyPr>
            <a:normAutofit fontScale="85000" lnSpcReduction="20000"/>
          </a:bodyPr>
          <a:lstStyle/>
          <a:p>
            <a:pPr marL="0" lvl="0" indent="0">
              <a:buNone/>
            </a:pPr>
            <a:endParaRPr lang="zh-CN" altLang="zh-CN" dirty="0"/>
          </a:p>
          <a:p>
            <a:r>
              <a:rPr lang="en-US" altLang="zh-CN" b="1" dirty="0"/>
              <a:t>Listed Companies:</a:t>
            </a:r>
            <a:endParaRPr lang="zh-CN" altLang="zh-CN" dirty="0"/>
          </a:p>
          <a:p>
            <a:r>
              <a:rPr lang="en-US" altLang="zh-CN" dirty="0"/>
              <a:t>Currently the prediction model is only for one company. But the same model can further be used to predict stock prices for any of the companies listed on Nasdaq. The companies can use the model to predict the company’s stock prices and make business decisions. </a:t>
            </a:r>
            <a:endParaRPr lang="zh-CN" altLang="zh-CN" dirty="0"/>
          </a:p>
          <a:p>
            <a:r>
              <a:rPr lang="en-US" altLang="zh-CN" b="1" dirty="0"/>
              <a:t>	Stock Brokers and Buyers:</a:t>
            </a:r>
            <a:endParaRPr lang="zh-CN" altLang="zh-CN" dirty="0"/>
          </a:p>
          <a:p>
            <a:r>
              <a:rPr lang="en-US" altLang="zh-CN" dirty="0"/>
              <a:t>The other set of customers would be stock brokers and buyers who would want to predict stock prices and make decisions (buy or sell) accordingly. Insights on the seasonal trends and growth can be analyzed using the model.</a:t>
            </a:r>
            <a:endParaRPr lang="zh-CN" altLang="zh-CN" dirty="0"/>
          </a:p>
          <a:p>
            <a:endParaRPr kumimoji="1" lang="zh-CN" altLang="en-US" dirty="0"/>
          </a:p>
        </p:txBody>
      </p:sp>
    </p:spTree>
    <p:extLst>
      <p:ext uri="{BB962C8B-B14F-4D97-AF65-F5344CB8AC3E}">
        <p14:creationId xmlns:p14="http://schemas.microsoft.com/office/powerpoint/2010/main" val="411941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D6305D-D700-D949-86EA-E8487A351697}"/>
              </a:ext>
            </a:extLst>
          </p:cNvPr>
          <p:cNvSpPr>
            <a:spLocks noGrp="1"/>
          </p:cNvSpPr>
          <p:nvPr>
            <p:ph type="title"/>
          </p:nvPr>
        </p:nvSpPr>
        <p:spPr/>
        <p:txBody>
          <a:bodyPr/>
          <a:lstStyle/>
          <a:p>
            <a:r>
              <a:rPr lang="en-US" altLang="zh-CN" b="1" dirty="0"/>
              <a:t>Data</a:t>
            </a:r>
            <a:r>
              <a:rPr lang="en-US" altLang="zh-CN" dirty="0"/>
              <a:t>:</a:t>
            </a:r>
            <a:br>
              <a:rPr lang="zh-CN" altLang="zh-CN" dirty="0"/>
            </a:br>
            <a:endParaRPr kumimoji="1" lang="zh-CN" altLang="en-US" dirty="0"/>
          </a:p>
        </p:txBody>
      </p:sp>
      <p:sp>
        <p:nvSpPr>
          <p:cNvPr id="3" name="内容占位符 2">
            <a:extLst>
              <a:ext uri="{FF2B5EF4-FFF2-40B4-BE49-F238E27FC236}">
                <a16:creationId xmlns:a16="http://schemas.microsoft.com/office/drawing/2014/main" id="{20411C90-6C05-9644-805F-11AAA73F03A4}"/>
              </a:ext>
            </a:extLst>
          </p:cNvPr>
          <p:cNvSpPr>
            <a:spLocks noGrp="1"/>
          </p:cNvSpPr>
          <p:nvPr>
            <p:ph idx="1"/>
          </p:nvPr>
        </p:nvSpPr>
        <p:spPr/>
        <p:txBody>
          <a:bodyPr/>
          <a:lstStyle/>
          <a:p>
            <a:r>
              <a:rPr lang="en-US" altLang="zh-CN" dirty="0"/>
              <a:t>The data is taken from </a:t>
            </a:r>
            <a:r>
              <a:rPr lang="en-US" altLang="zh-CN" dirty="0" err="1"/>
              <a:t>kaggle</a:t>
            </a:r>
            <a:r>
              <a:rPr lang="en-US" altLang="zh-CN" dirty="0"/>
              <a:t> It has information of the top 25 headlines for the last 8 years and also the stock price data for the same duration. As of now, the model will be built using the information. Further, twitter tweets and hashtags of CNBC is also planned to be scraped from the web and used in the model. </a:t>
            </a:r>
            <a:endParaRPr lang="zh-CN" altLang="zh-CN" dirty="0"/>
          </a:p>
          <a:p>
            <a:r>
              <a:rPr lang="en-US" altLang="zh-CN" dirty="0"/>
              <a:t>Kaggle dataset: </a:t>
            </a:r>
            <a:r>
              <a:rPr lang="en-US" altLang="zh-CN" u="sng" dirty="0">
                <a:hlinkClick r:id="rId2"/>
              </a:rPr>
              <a:t>https://www.kaggle.com/aaron7sun/stocknews</a:t>
            </a:r>
            <a:endParaRPr lang="zh-CN" altLang="zh-CN" dirty="0"/>
          </a:p>
          <a:p>
            <a:endParaRPr kumimoji="1" lang="zh-CN" altLang="en-US" dirty="0"/>
          </a:p>
        </p:txBody>
      </p:sp>
    </p:spTree>
    <p:extLst>
      <p:ext uri="{BB962C8B-B14F-4D97-AF65-F5344CB8AC3E}">
        <p14:creationId xmlns:p14="http://schemas.microsoft.com/office/powerpoint/2010/main" val="304644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4A5E2-B88E-6640-B5FE-E0FFD147BDB1}"/>
              </a:ext>
            </a:extLst>
          </p:cNvPr>
          <p:cNvSpPr>
            <a:spLocks noGrp="1"/>
          </p:cNvSpPr>
          <p:nvPr>
            <p:ph type="title"/>
          </p:nvPr>
        </p:nvSpPr>
        <p:spPr/>
        <p:txBody>
          <a:bodyPr/>
          <a:lstStyle/>
          <a:p>
            <a:r>
              <a:rPr lang="en-US" altLang="zh-CN" b="1" dirty="0"/>
              <a:t>Brief Outline(Approach):</a:t>
            </a:r>
            <a:br>
              <a:rPr lang="zh-CN" altLang="zh-CN" dirty="0"/>
            </a:br>
            <a:endParaRPr kumimoji="1" lang="zh-CN" altLang="en-US" dirty="0"/>
          </a:p>
        </p:txBody>
      </p:sp>
      <p:sp>
        <p:nvSpPr>
          <p:cNvPr id="3" name="内容占位符 2">
            <a:extLst>
              <a:ext uri="{FF2B5EF4-FFF2-40B4-BE49-F238E27FC236}">
                <a16:creationId xmlns:a16="http://schemas.microsoft.com/office/drawing/2014/main" id="{5F038718-DAC6-DE40-857E-349FBE4328FA}"/>
              </a:ext>
            </a:extLst>
          </p:cNvPr>
          <p:cNvSpPr>
            <a:spLocks noGrp="1"/>
          </p:cNvSpPr>
          <p:nvPr>
            <p:ph idx="1"/>
          </p:nvPr>
        </p:nvSpPr>
        <p:spPr/>
        <p:txBody>
          <a:bodyPr>
            <a:normAutofit/>
          </a:bodyPr>
          <a:lstStyle/>
          <a:p>
            <a:r>
              <a:rPr lang="en-US" altLang="zh-CN"/>
              <a:t>The </a:t>
            </a:r>
            <a:r>
              <a:rPr lang="en-US" altLang="zh-CN" dirty="0"/>
              <a:t>data in </a:t>
            </a:r>
            <a:r>
              <a:rPr lang="en-US" altLang="zh-CN" dirty="0" err="1"/>
              <a:t>kaggle</a:t>
            </a:r>
            <a:r>
              <a:rPr lang="en-US" altLang="zh-CN" dirty="0"/>
              <a:t> has 25 headlines which are sentences. The sentences</a:t>
            </a:r>
            <a:r>
              <a:rPr lang="en-US" altLang="zh-CN" b="1" dirty="0"/>
              <a:t> </a:t>
            </a:r>
            <a:r>
              <a:rPr lang="en-US" altLang="zh-CN" dirty="0"/>
              <a:t>will be concatenated and parsed to figure out the polarity (positive, negative, neutral) and subjectivity and objectivity of the sentences(headlines) for all the rows. This data will further be used to perform analysis and build the model. The focus will be on creating a model for binary classification which would predict whether the stock prices would go up of down(0 or 1). It might further be used in the future to predict accurate stock prices.</a:t>
            </a:r>
            <a:endParaRPr lang="zh-CN" altLang="zh-CN" dirty="0"/>
          </a:p>
          <a:p>
            <a:endParaRPr kumimoji="1" lang="zh-CN" altLang="en-US" dirty="0"/>
          </a:p>
        </p:txBody>
      </p:sp>
    </p:spTree>
    <p:extLst>
      <p:ext uri="{BB962C8B-B14F-4D97-AF65-F5344CB8AC3E}">
        <p14:creationId xmlns:p14="http://schemas.microsoft.com/office/powerpoint/2010/main" val="4257454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麦迪逊">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麦迪逊</Template>
  <TotalTime>123</TotalTime>
  <Words>315</Words>
  <Application>Microsoft Macintosh PowerPoint</Application>
  <PresentationFormat>宽屏</PresentationFormat>
  <Paragraphs>15</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MS Shell Dlg 2</vt:lpstr>
      <vt:lpstr>Arial</vt:lpstr>
      <vt:lpstr>Wingdings</vt:lpstr>
      <vt:lpstr>Wingdings 3</vt:lpstr>
      <vt:lpstr>麦迪逊</vt:lpstr>
      <vt:lpstr>STOCK-PRICE-PREDICTION</vt:lpstr>
      <vt:lpstr>Goals: </vt:lpstr>
      <vt:lpstr>Clients: </vt:lpstr>
      <vt:lpstr>Data: </vt:lpstr>
      <vt:lpstr>Brief Outline(Approach):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STOCK-PRICE-PREDICTION</dc:title>
  <dc:creator>Xie, Tian Cheng (UMKC-Student)</dc:creator>
  <cp:lastModifiedBy>Xie, Tian Cheng (UMKC-Student)</cp:lastModifiedBy>
  <cp:revision>2</cp:revision>
  <dcterms:created xsi:type="dcterms:W3CDTF">2018-11-05T00:03:35Z</dcterms:created>
  <dcterms:modified xsi:type="dcterms:W3CDTF">2018-11-05T02:07:19Z</dcterms:modified>
</cp:coreProperties>
</file>