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Relationship Id="rId6" Type="http://schemas.openxmlformats.org/officeDocument/2006/relationships/image" Target="../media/image04.png"/><Relationship Id="rId5" Type="http://schemas.openxmlformats.org/officeDocument/2006/relationships/image" Target="../media/image00.png"/><Relationship Id="rId7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RecallApp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Wang Zhang, James Clark, Tirumala Reddy Konireddy, Jagadish Tirumalasetty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Recall Data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4 Independent Sources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Consumer Public Safety Commission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National Highway Traffic Safety Administration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Food and Drug Administration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US Department of Agriculture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Lucky for us - they feed one source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chemeClr val="dk1"/>
                </a:solidFill>
              </a:rPr>
              <a:t>http://api.usa.gov/recalls/search.json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{"success":{"total":</a:t>
            </a:r>
            <a:r>
              <a:rPr b="1" lang="en" sz="3200"/>
              <a:t>26153</a:t>
            </a:r>
            <a:r>
              <a:rPr lang="en"/>
              <a:t>,"results":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That’s great, select all, then process… right?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wait … what’s this !?!!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75" y="1297650"/>
            <a:ext cx="2349025" cy="3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50" y="1387206"/>
            <a:ext cx="2490599" cy="16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100" y="1150755"/>
            <a:ext cx="2490600" cy="202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0125" y="2871541"/>
            <a:ext cx="2349024" cy="158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9875" y="2018865"/>
            <a:ext cx="2490599" cy="235820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270375" y="4553650"/>
            <a:ext cx="7679999" cy="51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… data in different shapes and sizes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Generalize and Classify Separately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classifiable = nhtsa.concatenate(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description,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defect_summary,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consequence_summary</a:t>
            </a:r>
          </a:p>
          <a:p>
            <a:pPr indent="0" marL="457200">
              <a:spcBef>
                <a:spcPts val="0"/>
              </a:spcBef>
              <a:buNone/>
            </a:pPr>
            <a:r>
              <a:rPr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28753" l="5958" r="12528" t="7365"/>
          <a:stretch/>
        </p:blipFill>
        <p:spPr>
          <a:xfrm>
            <a:off x="1192162" y="1042575"/>
            <a:ext cx="6759675" cy="40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What does social media reveal about recalled products?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Can we measure how severe a recall is based on user comments in social feeds?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There is more related data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Safetyfirst.gov reveals more recall apps and data feeds, including user submitted complaints and reports.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