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9" r:id="rId7"/>
    <p:sldId id="260" r:id="rId8"/>
    <p:sldId id="266" r:id="rId9"/>
    <p:sldId id="261" r:id="rId10"/>
    <p:sldId id="265" r:id="rId11"/>
    <p:sldId id="262" r:id="rId12"/>
    <p:sldId id="264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833355" cy="2387600"/>
          </a:xfrm>
        </p:spPr>
        <p:txBody>
          <a:bodyPr/>
          <a:lstStyle/>
          <a:p>
            <a:r>
              <a:rPr lang="en-US" sz="2400" b="1" dirty="0" smtClean="0"/>
              <a:t>Knowledge Discovery and Management - Class Project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Sensor based Mobile Games for </a:t>
            </a:r>
            <a:r>
              <a:rPr lang="en-US" sz="3600" dirty="0" smtClean="0"/>
              <a:t>Healthy LIFE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						</a:t>
            </a:r>
            <a:r>
              <a:rPr lang="en-US" sz="3600" dirty="0" smtClean="0"/>
              <a:t>Malathy Krishnan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				</a:t>
            </a:r>
            <a:r>
              <a:rPr lang="en-US" sz="3600" dirty="0" err="1" smtClean="0"/>
              <a:t>PrAKASH</a:t>
            </a:r>
            <a:r>
              <a:rPr lang="en-US" sz="3600" dirty="0" smtClean="0"/>
              <a:t> REDDY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535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5500" y="420495"/>
            <a:ext cx="9905998" cy="1478570"/>
          </a:xfrm>
        </p:spPr>
        <p:txBody>
          <a:bodyPr/>
          <a:lstStyle/>
          <a:p>
            <a:r>
              <a:rPr lang="en-US" dirty="0" smtClean="0"/>
              <a:t>			RECOMMANDATION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Food :</a:t>
            </a:r>
          </a:p>
          <a:p>
            <a:pPr lvl="1"/>
            <a:r>
              <a:rPr lang="en-US" sz="2800" dirty="0" smtClean="0"/>
              <a:t>Eat</a:t>
            </a:r>
          </a:p>
          <a:p>
            <a:pPr lvl="1"/>
            <a:r>
              <a:rPr lang="en-US" sz="2800" dirty="0" smtClean="0"/>
              <a:t>Avoid</a:t>
            </a:r>
          </a:p>
          <a:p>
            <a:r>
              <a:rPr lang="en-US" sz="2800" dirty="0" smtClean="0"/>
              <a:t>Actions:</a:t>
            </a:r>
          </a:p>
          <a:p>
            <a:pPr lvl="1"/>
            <a:r>
              <a:rPr lang="en-US" sz="2800" dirty="0" smtClean="0"/>
              <a:t>Do</a:t>
            </a:r>
            <a:endParaRPr lang="en-US" sz="2800" dirty="0"/>
          </a:p>
          <a:p>
            <a:pPr lvl="1"/>
            <a:r>
              <a:rPr lang="en-US" sz="2800" dirty="0" smtClean="0"/>
              <a:t>Don’t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043675"/>
            <a:ext cx="3103728" cy="51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worries about obesity.</a:t>
            </a:r>
          </a:p>
          <a:p>
            <a:r>
              <a:rPr lang="en-US" dirty="0" smtClean="0"/>
              <a:t>Find the calories burnt</a:t>
            </a:r>
          </a:p>
          <a:p>
            <a:r>
              <a:rPr lang="en-US" dirty="0" smtClean="0"/>
              <a:t>Play game accordingly to maintain healthy life</a:t>
            </a:r>
          </a:p>
          <a:p>
            <a:r>
              <a:rPr lang="en-US" dirty="0" smtClean="0"/>
              <a:t>fun activity and healthy body achieved together.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2 player games. </a:t>
            </a:r>
          </a:p>
          <a:p>
            <a:r>
              <a:rPr lang="en-US" dirty="0" smtClean="0"/>
              <a:t>Adding more game for different motions.</a:t>
            </a:r>
          </a:p>
          <a:p>
            <a:r>
              <a:rPr lang="en-US" dirty="0" smtClean="0"/>
              <a:t>Using other sensor readings from sensor tags.</a:t>
            </a:r>
          </a:p>
          <a:p>
            <a:r>
              <a:rPr lang="en-US" dirty="0" smtClean="0"/>
              <a:t>Playing online with friends.</a:t>
            </a:r>
          </a:p>
          <a:p>
            <a:r>
              <a:rPr lang="en-US" dirty="0"/>
              <a:t>Developing more Educational based games using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5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GAME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69677"/>
          </a:xfrm>
        </p:spPr>
        <p:txBody>
          <a:bodyPr/>
          <a:lstStyle/>
          <a:p>
            <a:r>
              <a:rPr lang="en-US" dirty="0" smtClean="0"/>
              <a:t>Science and Activity : Using sensors</a:t>
            </a:r>
          </a:p>
          <a:p>
            <a:pPr lvl="1"/>
            <a:r>
              <a:rPr lang="en-US" dirty="0" smtClean="0"/>
              <a:t>Give activities like: </a:t>
            </a:r>
          </a:p>
          <a:p>
            <a:pPr lvl="2"/>
            <a:r>
              <a:rPr lang="en-US" dirty="0" smtClean="0"/>
              <a:t>Find a place where temperature is 35F – 40F</a:t>
            </a:r>
          </a:p>
          <a:p>
            <a:pPr lvl="2"/>
            <a:r>
              <a:rPr lang="en-US" dirty="0" smtClean="0"/>
              <a:t>Find a high pressure area in your surroundings</a:t>
            </a:r>
          </a:p>
          <a:p>
            <a:pPr lvl="2"/>
            <a:r>
              <a:rPr lang="en-US" dirty="0" smtClean="0"/>
              <a:t>Sum of acceleration &gt; 100G in 10 seconds</a:t>
            </a:r>
          </a:p>
          <a:p>
            <a:r>
              <a:rPr lang="en-US" dirty="0" smtClean="0"/>
              <a:t>For kids:</a:t>
            </a:r>
          </a:p>
          <a:p>
            <a:pPr lvl="1"/>
            <a:r>
              <a:rPr lang="en-US" dirty="0" smtClean="0"/>
              <a:t>Memory game : </a:t>
            </a:r>
          </a:p>
          <a:p>
            <a:pPr lvl="2"/>
            <a:r>
              <a:rPr lang="en-US" dirty="0" smtClean="0"/>
              <a:t>Same images -&gt; Stomp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Else -&gt; Kick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00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Video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/>
              <a:t>Healthy life </a:t>
            </a:r>
            <a:r>
              <a:rPr lang="en-US" dirty="0" smtClean="0"/>
              <a:t>- Stay slim and trim !! </a:t>
            </a:r>
          </a:p>
          <a:p>
            <a:r>
              <a:rPr lang="en-US" dirty="0" smtClean="0"/>
              <a:t>Fun playing games – </a:t>
            </a:r>
            <a:r>
              <a:rPr lang="en-US" b="1" dirty="0" smtClean="0"/>
              <a:t>burning calories</a:t>
            </a:r>
          </a:p>
          <a:p>
            <a:r>
              <a:rPr lang="en-US" dirty="0" smtClean="0"/>
              <a:t>Regular </a:t>
            </a:r>
            <a:r>
              <a:rPr lang="en-US" b="1" dirty="0" smtClean="0"/>
              <a:t>exercise </a:t>
            </a:r>
            <a:r>
              <a:rPr lang="en-US" dirty="0" smtClean="0"/>
              <a:t>by playing games on </a:t>
            </a:r>
            <a:r>
              <a:rPr lang="en-US" b="1" dirty="0" smtClean="0"/>
              <a:t>mobile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55" y="359211"/>
            <a:ext cx="9905998" cy="1478570"/>
          </a:xfrm>
        </p:spPr>
        <p:txBody>
          <a:bodyPr/>
          <a:lstStyle/>
          <a:p>
            <a:r>
              <a:rPr lang="en-US" dirty="0" smtClean="0"/>
              <a:t>			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528549"/>
            <a:ext cx="10242193" cy="4262652"/>
          </a:xfrm>
        </p:spPr>
        <p:txBody>
          <a:bodyPr>
            <a:normAutofit/>
          </a:bodyPr>
          <a:lstStyle/>
          <a:p>
            <a:r>
              <a:rPr lang="en-US" dirty="0" smtClean="0"/>
              <a:t>FACTS ABOUT OBESITY</a:t>
            </a:r>
          </a:p>
          <a:p>
            <a:pPr lvl="1"/>
            <a:r>
              <a:rPr lang="en-US" b="1" dirty="0" smtClean="0"/>
              <a:t>one-third</a:t>
            </a:r>
            <a:r>
              <a:rPr lang="en-US" dirty="0" smtClean="0"/>
              <a:t> </a:t>
            </a:r>
            <a:r>
              <a:rPr lang="en-US" dirty="0"/>
              <a:t>of U.S. adults </a:t>
            </a:r>
            <a:r>
              <a:rPr lang="en-US" dirty="0" smtClean="0"/>
              <a:t>(34.9%)	</a:t>
            </a:r>
          </a:p>
          <a:p>
            <a:pPr lvl="1"/>
            <a:r>
              <a:rPr lang="en-US" dirty="0"/>
              <a:t>heart </a:t>
            </a:r>
            <a:r>
              <a:rPr lang="en-US" b="1" dirty="0"/>
              <a:t>disease</a:t>
            </a:r>
            <a:r>
              <a:rPr lang="en-US" dirty="0"/>
              <a:t>, stroke, type 2 diabetes and certain types of </a:t>
            </a:r>
            <a:r>
              <a:rPr lang="en-US" dirty="0" smtClean="0"/>
              <a:t>cancer</a:t>
            </a:r>
            <a:endParaRPr lang="en-US" dirty="0"/>
          </a:p>
          <a:p>
            <a:pPr lvl="1"/>
            <a:r>
              <a:rPr lang="en-US" dirty="0"/>
              <a:t>medical </a:t>
            </a:r>
            <a:r>
              <a:rPr lang="en-US" dirty="0" smtClean="0"/>
              <a:t>cost for obese people </a:t>
            </a:r>
            <a:r>
              <a:rPr lang="en-US" b="1" dirty="0"/>
              <a:t>$1,429 </a:t>
            </a:r>
            <a:r>
              <a:rPr lang="en-US" dirty="0"/>
              <a:t>higher than </a:t>
            </a:r>
            <a:r>
              <a:rPr lang="en-US" dirty="0" smtClean="0"/>
              <a:t>normal people.</a:t>
            </a:r>
          </a:p>
          <a:p>
            <a:pPr lvl="1"/>
            <a:r>
              <a:rPr lang="en-US" dirty="0"/>
              <a:t>affects </a:t>
            </a:r>
            <a:r>
              <a:rPr lang="en-US" b="1" dirty="0"/>
              <a:t>17% of all children and </a:t>
            </a:r>
            <a:r>
              <a:rPr lang="en-US" b="1" dirty="0" smtClean="0"/>
              <a:t>adolescents </a:t>
            </a:r>
            <a:r>
              <a:rPr lang="en-US" dirty="0" smtClean="0"/>
              <a:t>in US</a:t>
            </a:r>
          </a:p>
          <a:p>
            <a:pPr lvl="1"/>
            <a:r>
              <a:rPr lang="en-US" dirty="0"/>
              <a:t>Lack of daily, quality physical activity in all </a:t>
            </a:r>
            <a:r>
              <a:rPr lang="en-US" dirty="0" smtClean="0"/>
              <a:t>schools -</a:t>
            </a:r>
            <a:r>
              <a:rPr lang="en-US" dirty="0"/>
              <a:t>only </a:t>
            </a:r>
            <a:r>
              <a:rPr lang="en-US" b="1" dirty="0"/>
              <a:t>33%</a:t>
            </a:r>
            <a:r>
              <a:rPr lang="en-US" dirty="0"/>
              <a:t> attended daily physical </a:t>
            </a:r>
            <a:r>
              <a:rPr lang="en-US" dirty="0" smtClean="0"/>
              <a:t>activity.</a:t>
            </a:r>
          </a:p>
          <a:p>
            <a:r>
              <a:rPr lang="en-US" dirty="0" smtClean="0"/>
              <a:t>Our project helps </a:t>
            </a:r>
            <a:r>
              <a:rPr lang="en-US" dirty="0"/>
              <a:t>people overcome obesity </a:t>
            </a:r>
            <a:endParaRPr lang="en-US" dirty="0" smtClean="0"/>
          </a:p>
          <a:p>
            <a:r>
              <a:rPr lang="en-US" dirty="0" smtClean="0"/>
              <a:t>Makes the </a:t>
            </a:r>
            <a:r>
              <a:rPr lang="en-US" dirty="0"/>
              <a:t>process fun for children and adults.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414" y="636723"/>
            <a:ext cx="2495360" cy="30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682" y="87745"/>
            <a:ext cx="9905998" cy="1478570"/>
          </a:xfrm>
        </p:spPr>
        <p:txBody>
          <a:bodyPr/>
          <a:lstStyle/>
          <a:p>
            <a:r>
              <a:rPr lang="en-US" dirty="0" smtClean="0"/>
              <a:t>			Project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396270"/>
            <a:ext cx="3280236" cy="18430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81" y="1417947"/>
            <a:ext cx="2924338" cy="1754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89" y="968162"/>
            <a:ext cx="2965166" cy="1239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05" y="4920495"/>
            <a:ext cx="3647918" cy="151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58" y="4670003"/>
            <a:ext cx="3652482" cy="209770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3566748" y="2317808"/>
            <a:ext cx="719619" cy="8381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31119" y="1809017"/>
            <a:ext cx="1122170" cy="65531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952932" y="3971696"/>
            <a:ext cx="13647" cy="77259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12431" y="3693400"/>
            <a:ext cx="3926918" cy="128225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8740" y="3286790"/>
            <a:ext cx="254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Physically Playing games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4194" y="3167857"/>
            <a:ext cx="2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 of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77117" y="2216957"/>
            <a:ext cx="2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00" y="2778025"/>
            <a:ext cx="933024" cy="1250445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9094912" y="2207208"/>
            <a:ext cx="0" cy="57081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35872" y="4206645"/>
            <a:ext cx="2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61805" y="4454335"/>
            <a:ext cx="2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9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Mobile phone with the application installed</a:t>
            </a:r>
          </a:p>
          <a:p>
            <a:r>
              <a:rPr lang="en-US" dirty="0" smtClean="0"/>
              <a:t>Sensor tag</a:t>
            </a:r>
          </a:p>
          <a:p>
            <a:r>
              <a:rPr lang="en-US" dirty="0" smtClean="0"/>
              <a:t>Sensor tag pouch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88" y="2377115"/>
            <a:ext cx="2920621" cy="38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44" y="1000655"/>
            <a:ext cx="9905998" cy="3735117"/>
          </a:xfrm>
        </p:spPr>
        <p:txBody>
          <a:bodyPr/>
          <a:lstStyle/>
          <a:p>
            <a:r>
              <a:rPr lang="en-US" dirty="0" smtClean="0"/>
              <a:t>			CREATE your USERID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Sample Game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FLuffY</a:t>
            </a:r>
            <a:r>
              <a:rPr lang="en-US" dirty="0" smtClean="0"/>
              <a:t> COW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Sit and touch your mobile to play</a:t>
            </a:r>
          </a:p>
          <a:p>
            <a:r>
              <a:rPr lang="en-US" dirty="0" smtClean="0"/>
              <a:t>Need a healthy life??  </a:t>
            </a:r>
          </a:p>
          <a:p>
            <a:pPr lvl="1"/>
            <a:r>
              <a:rPr lang="en-US" dirty="0" smtClean="0"/>
              <a:t>Stand up and start stomping </a:t>
            </a:r>
          </a:p>
          <a:p>
            <a:r>
              <a:rPr lang="en-US" dirty="0" smtClean="0"/>
              <a:t>Have fun playing!!!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Collects all the data form mobile through sensor</a:t>
            </a:r>
          </a:p>
          <a:p>
            <a:r>
              <a:rPr lang="en-US" dirty="0" smtClean="0"/>
              <a:t>Find different actions using mahout</a:t>
            </a:r>
          </a:p>
          <a:p>
            <a:r>
              <a:rPr lang="en-US" dirty="0" smtClean="0"/>
              <a:t>Saves in </a:t>
            </a:r>
            <a:r>
              <a:rPr lang="en-US" dirty="0" err="1" smtClean="0"/>
              <a:t>Solr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User’s details from 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Calculates the BMR</a:t>
            </a:r>
          </a:p>
          <a:p>
            <a:r>
              <a:rPr lang="en-US" dirty="0" smtClean="0"/>
              <a:t>Gives the calorie burnt</a:t>
            </a:r>
          </a:p>
          <a:p>
            <a:r>
              <a:rPr lang="en-US" dirty="0" smtClean="0"/>
              <a:t>Count of different motions</a:t>
            </a:r>
          </a:p>
          <a:p>
            <a:r>
              <a:rPr lang="en-US" dirty="0" smtClean="0"/>
              <a:t>Workout Range – Less, Average, high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04" y="1357803"/>
            <a:ext cx="2680648" cy="44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282</TotalTime>
  <Words>234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Knowledge Discovery and Management - Class Project   Sensor based Mobile Games for Healthy LIFE </vt:lpstr>
      <vt:lpstr>   Video Highlights</vt:lpstr>
      <vt:lpstr>   Project motivation</vt:lpstr>
      <vt:lpstr>   Project Idea</vt:lpstr>
      <vt:lpstr>   Requirements</vt:lpstr>
      <vt:lpstr>   CREATE your USERID</vt:lpstr>
      <vt:lpstr>   Sample Game    FLuffY COW  </vt:lpstr>
      <vt:lpstr>   Machine learning</vt:lpstr>
      <vt:lpstr>        Report </vt:lpstr>
      <vt:lpstr>   RECOMMANDATION</vt:lpstr>
      <vt:lpstr>   Achievements </vt:lpstr>
      <vt:lpstr>    FUTURE</vt:lpstr>
      <vt:lpstr>   GAME IDEAS</vt:lpstr>
      <vt:lpstr>   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and Management  Class Project</dc:title>
  <dc:creator>Krishnan, Malathy (UMKC-Student)</dc:creator>
  <cp:lastModifiedBy>Krishnan, Malathy (UMKC-Student)</cp:lastModifiedBy>
  <cp:revision>14</cp:revision>
  <dcterms:created xsi:type="dcterms:W3CDTF">2014-04-30T17:30:45Z</dcterms:created>
  <dcterms:modified xsi:type="dcterms:W3CDTF">2014-04-30T22:13:22Z</dcterms:modified>
</cp:coreProperties>
</file>