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AD5E-B440-4304-9630-39EE2526719A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02CF77-282A-4F56-B802-FAF7C456B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997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02CF77-282A-4F56-B802-FAF7C456B1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66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20433-7941-C04F-FC70-26A1863DA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240523-C178-2890-8A00-C840F5958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F005E-7905-9298-85C0-DDC26BBD1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27DF-DB5B-4FED-8C06-9AF76537E2E2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CF374-7E28-4F1A-2EFE-6D31FD5B3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14FC8-25BE-1A58-2D59-908FA6F38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A1DD-A7CA-4594-B019-A4CD85304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2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56911-DC25-3CAA-C163-D0112CB7E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9699B4-C1E9-965A-B7E8-DDEC7D2CF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08D09-18B2-990D-1F3B-7D3487C1A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27DF-DB5B-4FED-8C06-9AF76537E2E2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D5229-A43A-9976-24C8-F4DB11597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F5421-C89F-600C-BACB-DFCBA65EB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A1DD-A7CA-4594-B019-A4CD85304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2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46900-21FA-72EB-1FDF-C40C5A76E2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B92FB4-D59D-63DE-1AB1-753AF2A0E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21BAC-E2B4-C1FE-9059-23B1D4530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27DF-DB5B-4FED-8C06-9AF76537E2E2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48045-AB8D-9D12-7204-DF8F1BF23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85CCB-83B9-43CA-2770-3D19ADD91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A1DD-A7CA-4594-B019-A4CD85304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640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F50EB-4769-EFBC-D6BC-61BEEEB82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2AE9C-8F0C-1909-343D-6F71069C7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1B5D7-1ADB-3748-9322-320FB3586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27DF-DB5B-4FED-8C06-9AF76537E2E2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A4471-7D90-E535-AE4A-574F9E620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15F9B-DCA7-0EDB-98B9-65EED31EA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A1DD-A7CA-4594-B019-A4CD85304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00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3A023-C9A2-CCBA-D9CD-D4210E7C6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4A7D80-1790-6E4D-CC7F-478CF07F2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69961-4FC1-4AE1-D84E-6BDDBBB18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27DF-DB5B-4FED-8C06-9AF76537E2E2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95778-96A9-010F-C4F2-C7C5C0FDB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25B6B-4AF9-B40C-8328-12B42EFCD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A1DD-A7CA-4594-B019-A4CD85304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17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31B29-C476-E264-72CD-5522B5A18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11CFC-6E7D-8CB4-E329-9DDE104E01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51285-817B-1B5F-66F1-54B3A0433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DC3F-EDDC-E7F6-8622-9A86CB1BD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27DF-DB5B-4FED-8C06-9AF76537E2E2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446E4F-FA03-797B-18B9-A9379EB52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DBE797-F4FF-3AFC-2C45-5678B6549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A1DD-A7CA-4594-B019-A4CD85304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008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B7996-ACD2-D944-EDAF-F62782AB6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E44FB-2FDC-8371-4C56-41B8CC7D2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3AC685-14D1-C5D6-9878-03ABEDB76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5A99EE-DDDF-40F9-D705-2A8DD1CB3C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FD5EBA-9665-5CA4-E990-07B4BD6525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E4F2E9-1094-0B77-451D-5A6DA8CB4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27DF-DB5B-4FED-8C06-9AF76537E2E2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6C40EA-A9B3-B83F-069E-CA967849A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FA6F3C-C6F4-2AA5-A5A4-340193C94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A1DD-A7CA-4594-B019-A4CD85304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908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0C3DD-BAB6-3D36-EE8E-DE1BDBDD5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DAC913-6E5B-8F71-6EF2-091C7CC00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27DF-DB5B-4FED-8C06-9AF76537E2E2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E350A2-4FDF-246D-0FDA-34C969060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10B2AC-5594-3675-F1E9-495828E4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A1DD-A7CA-4594-B019-A4CD85304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7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D6B5B1-8842-B346-F6F4-9C0BCBC4F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27DF-DB5B-4FED-8C06-9AF76537E2E2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AC50AE-032C-8481-BE56-11187A98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062A0-DBB4-90B6-3A96-D205AEC16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A1DD-A7CA-4594-B019-A4CD85304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307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C56F9-4752-494C-3F80-913F1C1B3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1BA19-AA78-3649-F828-128041A66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EF74CC-3152-4429-2637-3CC886C9E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C7817F-481E-9C09-A305-4A918A165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27DF-DB5B-4FED-8C06-9AF76537E2E2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0A2A92-1C5B-0880-A367-62734F79B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0C47B-D20F-1A8F-7DFF-D166FE8F5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A1DD-A7CA-4594-B019-A4CD85304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48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69E50-920C-9F77-ED99-5B02882BC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6B08AF-30CE-8296-135D-600066A168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FDD8C-89A6-C2AD-5F2B-2F6FC06D6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674993-5E1A-38BD-AAB4-38912E202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27DF-DB5B-4FED-8C06-9AF76537E2E2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8E6788-B73F-6D93-0275-6E7353E55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0C51-6006-8D1B-A14B-1AA42CDBC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A1DD-A7CA-4594-B019-A4CD85304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327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11852A-0356-B02B-892B-BCA6BDF2C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9BF3D-E6D9-47DC-9ED9-916E35368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48E4E-C924-F6E1-95F8-3CEBC5D089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B127DF-DB5B-4FED-8C06-9AF76537E2E2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B7491-37B2-7C6E-7A24-E0E587E0F1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02535-1C35-E940-5076-B03E5606CB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68A1DD-A7CA-4594-B019-A4CD85304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14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694777-1BC2-5379-8540-F339AA4B51FC}"/>
              </a:ext>
            </a:extLst>
          </p:cNvPr>
          <p:cNvSpPr/>
          <p:nvPr/>
        </p:nvSpPr>
        <p:spPr>
          <a:xfrm>
            <a:off x="5110468" y="151989"/>
            <a:ext cx="3027692" cy="60864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1F0EAF-276F-5543-29C7-9EC685AD0CEC}"/>
              </a:ext>
            </a:extLst>
          </p:cNvPr>
          <p:cNvSpPr txBox="1"/>
          <p:nvPr/>
        </p:nvSpPr>
        <p:spPr>
          <a:xfrm>
            <a:off x="5969038" y="6305901"/>
            <a:ext cx="1310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Call 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09303C-B899-EC9E-7613-861114B6A831}"/>
              </a:ext>
            </a:extLst>
          </p:cNvPr>
          <p:cNvSpPr/>
          <p:nvPr/>
        </p:nvSpPr>
        <p:spPr>
          <a:xfrm>
            <a:off x="8833103" y="5477256"/>
            <a:ext cx="3163825" cy="7631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E2CB0F-F47B-ECC6-1662-D35B05D2B3F0}"/>
              </a:ext>
            </a:extLst>
          </p:cNvPr>
          <p:cNvSpPr txBox="1"/>
          <p:nvPr/>
        </p:nvSpPr>
        <p:spPr>
          <a:xfrm>
            <a:off x="629093" y="266041"/>
            <a:ext cx="433644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console.log("Hello world!");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fetch("https://example.com/</a:t>
            </a:r>
            <a:r>
              <a:rPr lang="en-US" sz="1600" dirty="0" err="1">
                <a:latin typeface="Consolas" panose="020B0609020204030204" pitchFamily="49" charset="0"/>
              </a:rPr>
              <a:t>api.json</a:t>
            </a:r>
            <a:r>
              <a:rPr lang="en-US" sz="1600" dirty="0">
                <a:latin typeface="Consolas" panose="020B0609020204030204" pitchFamily="49" charset="0"/>
              </a:rPr>
              <a:t>")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.then(res =&gt;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console.log("I have returned!");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});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console.log("I am next!");</a:t>
            </a:r>
          </a:p>
        </p:txBody>
      </p:sp>
      <p:sp>
        <p:nvSpPr>
          <p:cNvPr id="12" name="Arrow: U-Turn 11">
            <a:extLst>
              <a:ext uri="{FF2B5EF4-FFF2-40B4-BE49-F238E27FC236}">
                <a16:creationId xmlns:a16="http://schemas.microsoft.com/office/drawing/2014/main" id="{D1BF6B66-D9E2-AA98-3391-C1EBE8358CB7}"/>
              </a:ext>
            </a:extLst>
          </p:cNvPr>
          <p:cNvSpPr/>
          <p:nvPr/>
        </p:nvSpPr>
        <p:spPr>
          <a:xfrm rot="5400000">
            <a:off x="8488718" y="5785639"/>
            <a:ext cx="192024" cy="190044"/>
          </a:xfrm>
          <a:prstGeom prst="utur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337AAC76-2CE8-1D26-6F90-556728498830}"/>
              </a:ext>
            </a:extLst>
          </p:cNvPr>
          <p:cNvSpPr/>
          <p:nvPr/>
        </p:nvSpPr>
        <p:spPr>
          <a:xfrm rot="16200000">
            <a:off x="8290520" y="5776495"/>
            <a:ext cx="192024" cy="190044"/>
          </a:xfrm>
          <a:prstGeom prst="utur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6" name="Picture 2" descr="Chrome icon - Free download on Iconfinder">
            <a:extLst>
              <a:ext uri="{FF2B5EF4-FFF2-40B4-BE49-F238E27FC236}">
                <a16:creationId xmlns:a16="http://schemas.microsoft.com/office/drawing/2014/main" id="{46095A26-B6AE-9B51-2765-DD72946F8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240" y="4967636"/>
            <a:ext cx="359992" cy="35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95076F2-D873-A17C-C7E4-36D24CF435D8}"/>
              </a:ext>
            </a:extLst>
          </p:cNvPr>
          <p:cNvSpPr/>
          <p:nvPr/>
        </p:nvSpPr>
        <p:spPr>
          <a:xfrm>
            <a:off x="218597" y="153102"/>
            <a:ext cx="4716289" cy="30464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2FAA16-5D89-86C8-61B9-BB84A0BD88B7}"/>
              </a:ext>
            </a:extLst>
          </p:cNvPr>
          <p:cNvSpPr txBox="1"/>
          <p:nvPr/>
        </p:nvSpPr>
        <p:spPr>
          <a:xfrm>
            <a:off x="2185447" y="3228945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Code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58568C-733B-AA2D-DF00-4E1463773492}"/>
              </a:ext>
            </a:extLst>
          </p:cNvPr>
          <p:cNvSpPr txBox="1"/>
          <p:nvPr/>
        </p:nvSpPr>
        <p:spPr>
          <a:xfrm>
            <a:off x="9679909" y="6305901"/>
            <a:ext cx="1470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Task Queue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B277C7-89C3-D7E5-F1B5-7BF814F8380C}"/>
              </a:ext>
            </a:extLst>
          </p:cNvPr>
          <p:cNvSpPr/>
          <p:nvPr/>
        </p:nvSpPr>
        <p:spPr>
          <a:xfrm>
            <a:off x="218597" y="3629055"/>
            <a:ext cx="4716289" cy="26093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62A29C-F704-875F-0BEC-9CC748FDA131}"/>
              </a:ext>
            </a:extLst>
          </p:cNvPr>
          <p:cNvSpPr txBox="1"/>
          <p:nvPr/>
        </p:nvSpPr>
        <p:spPr>
          <a:xfrm>
            <a:off x="2185446" y="6308247"/>
            <a:ext cx="968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Output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367AE8-E586-0203-C3ED-C17F49D318F9}"/>
              </a:ext>
            </a:extLst>
          </p:cNvPr>
          <p:cNvSpPr/>
          <p:nvPr/>
        </p:nvSpPr>
        <p:spPr>
          <a:xfrm>
            <a:off x="8337811" y="3228944"/>
            <a:ext cx="3635592" cy="16733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5817C1-490F-9992-923D-0D8BB33AD686}"/>
              </a:ext>
            </a:extLst>
          </p:cNvPr>
          <p:cNvSpPr txBox="1"/>
          <p:nvPr/>
        </p:nvSpPr>
        <p:spPr>
          <a:xfrm>
            <a:off x="9783232" y="4947577"/>
            <a:ext cx="1229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Web APIs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3F4472-FA91-BDEC-8308-47FD4D8F0FE2}"/>
              </a:ext>
            </a:extLst>
          </p:cNvPr>
          <p:cNvSpPr/>
          <p:nvPr/>
        </p:nvSpPr>
        <p:spPr>
          <a:xfrm>
            <a:off x="8337810" y="151989"/>
            <a:ext cx="3604717" cy="2522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A88CC9-2F3E-73C0-2005-DF05280E3970}"/>
              </a:ext>
            </a:extLst>
          </p:cNvPr>
          <p:cNvSpPr txBox="1"/>
          <p:nvPr/>
        </p:nvSpPr>
        <p:spPr>
          <a:xfrm>
            <a:off x="9749676" y="2720031"/>
            <a:ext cx="780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Heap</a:t>
            </a:r>
          </a:p>
        </p:txBody>
      </p:sp>
    </p:spTree>
    <p:extLst>
      <p:ext uri="{BB962C8B-B14F-4D97-AF65-F5344CB8AC3E}">
        <p14:creationId xmlns:p14="http://schemas.microsoft.com/office/powerpoint/2010/main" val="1440161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694777-1BC2-5379-8540-F339AA4B51FC}"/>
              </a:ext>
            </a:extLst>
          </p:cNvPr>
          <p:cNvSpPr/>
          <p:nvPr/>
        </p:nvSpPr>
        <p:spPr>
          <a:xfrm>
            <a:off x="5110468" y="151989"/>
            <a:ext cx="3027692" cy="60864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1F0EAF-276F-5543-29C7-9EC685AD0CEC}"/>
              </a:ext>
            </a:extLst>
          </p:cNvPr>
          <p:cNvSpPr txBox="1"/>
          <p:nvPr/>
        </p:nvSpPr>
        <p:spPr>
          <a:xfrm>
            <a:off x="5969038" y="6305901"/>
            <a:ext cx="1310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Call 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09303C-B899-EC9E-7613-861114B6A831}"/>
              </a:ext>
            </a:extLst>
          </p:cNvPr>
          <p:cNvSpPr/>
          <p:nvPr/>
        </p:nvSpPr>
        <p:spPr>
          <a:xfrm>
            <a:off x="8833103" y="5477256"/>
            <a:ext cx="3163825" cy="7631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E2CB0F-F47B-ECC6-1662-D35B05D2B3F0}"/>
              </a:ext>
            </a:extLst>
          </p:cNvPr>
          <p:cNvSpPr txBox="1"/>
          <p:nvPr/>
        </p:nvSpPr>
        <p:spPr>
          <a:xfrm>
            <a:off x="629093" y="266041"/>
            <a:ext cx="433644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console.log("Hello world!");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fetch("https://example.com/</a:t>
            </a:r>
            <a:r>
              <a:rPr lang="en-US" sz="1600" dirty="0" err="1">
                <a:latin typeface="Consolas" panose="020B0609020204030204" pitchFamily="49" charset="0"/>
              </a:rPr>
              <a:t>api.json</a:t>
            </a:r>
            <a:r>
              <a:rPr lang="en-US" sz="1600" dirty="0">
                <a:latin typeface="Consolas" panose="020B0609020204030204" pitchFamily="49" charset="0"/>
              </a:rPr>
              <a:t>")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.then(res =&gt;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console.log("I have returned!");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});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console.log("I am next!");</a:t>
            </a:r>
          </a:p>
        </p:txBody>
      </p:sp>
      <p:pic>
        <p:nvPicPr>
          <p:cNvPr id="1026" name="Picture 2" descr="Chrome icon - Free download on Iconfinder">
            <a:extLst>
              <a:ext uri="{FF2B5EF4-FFF2-40B4-BE49-F238E27FC236}">
                <a16:creationId xmlns:a16="http://schemas.microsoft.com/office/drawing/2014/main" id="{46095A26-B6AE-9B51-2765-DD72946F8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240" y="4967636"/>
            <a:ext cx="359992" cy="35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95076F2-D873-A17C-C7E4-36D24CF435D8}"/>
              </a:ext>
            </a:extLst>
          </p:cNvPr>
          <p:cNvSpPr/>
          <p:nvPr/>
        </p:nvSpPr>
        <p:spPr>
          <a:xfrm>
            <a:off x="218597" y="153102"/>
            <a:ext cx="4716289" cy="30464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2FAA16-5D89-86C8-61B9-BB84A0BD88B7}"/>
              </a:ext>
            </a:extLst>
          </p:cNvPr>
          <p:cNvSpPr txBox="1"/>
          <p:nvPr/>
        </p:nvSpPr>
        <p:spPr>
          <a:xfrm>
            <a:off x="2185447" y="3228945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Code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58568C-733B-AA2D-DF00-4E1463773492}"/>
              </a:ext>
            </a:extLst>
          </p:cNvPr>
          <p:cNvSpPr txBox="1"/>
          <p:nvPr/>
        </p:nvSpPr>
        <p:spPr>
          <a:xfrm>
            <a:off x="9679909" y="6305901"/>
            <a:ext cx="1470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Task Queue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B277C7-89C3-D7E5-F1B5-7BF814F8380C}"/>
              </a:ext>
            </a:extLst>
          </p:cNvPr>
          <p:cNvSpPr/>
          <p:nvPr/>
        </p:nvSpPr>
        <p:spPr>
          <a:xfrm>
            <a:off x="218597" y="3629055"/>
            <a:ext cx="4716289" cy="26093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62A29C-F704-875F-0BEC-9CC748FDA131}"/>
              </a:ext>
            </a:extLst>
          </p:cNvPr>
          <p:cNvSpPr txBox="1"/>
          <p:nvPr/>
        </p:nvSpPr>
        <p:spPr>
          <a:xfrm>
            <a:off x="2185446" y="6308247"/>
            <a:ext cx="968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Output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367AE8-E586-0203-C3ED-C17F49D318F9}"/>
              </a:ext>
            </a:extLst>
          </p:cNvPr>
          <p:cNvSpPr/>
          <p:nvPr/>
        </p:nvSpPr>
        <p:spPr>
          <a:xfrm>
            <a:off x="8337811" y="3228944"/>
            <a:ext cx="3635592" cy="16733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5817C1-490F-9992-923D-0D8BB33AD686}"/>
              </a:ext>
            </a:extLst>
          </p:cNvPr>
          <p:cNvSpPr txBox="1"/>
          <p:nvPr/>
        </p:nvSpPr>
        <p:spPr>
          <a:xfrm>
            <a:off x="9783232" y="4947577"/>
            <a:ext cx="1229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Web APIs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3F4472-FA91-BDEC-8308-47FD4D8F0FE2}"/>
              </a:ext>
            </a:extLst>
          </p:cNvPr>
          <p:cNvSpPr/>
          <p:nvPr/>
        </p:nvSpPr>
        <p:spPr>
          <a:xfrm>
            <a:off x="8337810" y="151989"/>
            <a:ext cx="3604717" cy="2522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A88CC9-2F3E-73C0-2005-DF05280E3970}"/>
              </a:ext>
            </a:extLst>
          </p:cNvPr>
          <p:cNvSpPr txBox="1"/>
          <p:nvPr/>
        </p:nvSpPr>
        <p:spPr>
          <a:xfrm>
            <a:off x="9749676" y="2720031"/>
            <a:ext cx="780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Heap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EAC4FA5-42AE-106D-5A0C-914952695F02}"/>
              </a:ext>
            </a:extLst>
          </p:cNvPr>
          <p:cNvGrpSpPr/>
          <p:nvPr/>
        </p:nvGrpSpPr>
        <p:grpSpPr>
          <a:xfrm>
            <a:off x="5270539" y="5650992"/>
            <a:ext cx="2639022" cy="474666"/>
            <a:chOff x="5270539" y="5650992"/>
            <a:chExt cx="2639022" cy="47466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7642459-79E0-00FF-3E54-08F8E897033A}"/>
                </a:ext>
              </a:extLst>
            </p:cNvPr>
            <p:cNvSpPr/>
            <p:nvPr/>
          </p:nvSpPr>
          <p:spPr>
            <a:xfrm>
              <a:off x="5270539" y="5650992"/>
              <a:ext cx="2639022" cy="4746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06F97B8-5D63-1027-61C1-58BD21092E0B}"/>
                </a:ext>
              </a:extLst>
            </p:cNvPr>
            <p:cNvSpPr txBox="1"/>
            <p:nvPr/>
          </p:nvSpPr>
          <p:spPr>
            <a:xfrm>
              <a:off x="5786030" y="5703659"/>
              <a:ext cx="157048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Consolas" panose="020B0609020204030204" pitchFamily="49" charset="0"/>
                </a:rPr>
                <a:t>console.log</a:t>
              </a:r>
              <a:endParaRPr lang="en-US" dirty="0"/>
            </a:p>
          </p:txBody>
        </p:sp>
      </p:grpSp>
      <p:sp>
        <p:nvSpPr>
          <p:cNvPr id="26" name="Arrow: U-Turn 25">
            <a:extLst>
              <a:ext uri="{FF2B5EF4-FFF2-40B4-BE49-F238E27FC236}">
                <a16:creationId xmlns:a16="http://schemas.microsoft.com/office/drawing/2014/main" id="{8EA6BB2E-17E1-DB51-B7FA-4CC1826CDAF2}"/>
              </a:ext>
            </a:extLst>
          </p:cNvPr>
          <p:cNvSpPr/>
          <p:nvPr/>
        </p:nvSpPr>
        <p:spPr>
          <a:xfrm rot="5400000">
            <a:off x="8488718" y="5785639"/>
            <a:ext cx="192024" cy="190044"/>
          </a:xfrm>
          <a:prstGeom prst="utur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Arrow: U-Turn 26">
            <a:extLst>
              <a:ext uri="{FF2B5EF4-FFF2-40B4-BE49-F238E27FC236}">
                <a16:creationId xmlns:a16="http://schemas.microsoft.com/office/drawing/2014/main" id="{20112D70-E008-DF8E-CEAB-E4C53EC4ED1E}"/>
              </a:ext>
            </a:extLst>
          </p:cNvPr>
          <p:cNvSpPr/>
          <p:nvPr/>
        </p:nvSpPr>
        <p:spPr>
          <a:xfrm rot="16200000">
            <a:off x="8290520" y="5776495"/>
            <a:ext cx="192024" cy="190044"/>
          </a:xfrm>
          <a:prstGeom prst="utur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9C4F30-52F1-C67D-8B3F-C6DFA3CFDF94}"/>
              </a:ext>
            </a:extLst>
          </p:cNvPr>
          <p:cNvSpPr txBox="1"/>
          <p:nvPr/>
        </p:nvSpPr>
        <p:spPr>
          <a:xfrm>
            <a:off x="336055" y="266041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➜</a:t>
            </a:r>
          </a:p>
        </p:txBody>
      </p:sp>
    </p:spTree>
    <p:extLst>
      <p:ext uri="{BB962C8B-B14F-4D97-AF65-F5344CB8AC3E}">
        <p14:creationId xmlns:p14="http://schemas.microsoft.com/office/powerpoint/2010/main" val="6861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694777-1BC2-5379-8540-F339AA4B51FC}"/>
              </a:ext>
            </a:extLst>
          </p:cNvPr>
          <p:cNvSpPr/>
          <p:nvPr/>
        </p:nvSpPr>
        <p:spPr>
          <a:xfrm>
            <a:off x="5110468" y="151989"/>
            <a:ext cx="3027692" cy="60864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1F0EAF-276F-5543-29C7-9EC685AD0CEC}"/>
              </a:ext>
            </a:extLst>
          </p:cNvPr>
          <p:cNvSpPr txBox="1"/>
          <p:nvPr/>
        </p:nvSpPr>
        <p:spPr>
          <a:xfrm>
            <a:off x="5969038" y="6305901"/>
            <a:ext cx="1310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Call 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09303C-B899-EC9E-7613-861114B6A831}"/>
              </a:ext>
            </a:extLst>
          </p:cNvPr>
          <p:cNvSpPr/>
          <p:nvPr/>
        </p:nvSpPr>
        <p:spPr>
          <a:xfrm>
            <a:off x="8833103" y="5477256"/>
            <a:ext cx="3163825" cy="7631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E2CB0F-F47B-ECC6-1662-D35B05D2B3F0}"/>
              </a:ext>
            </a:extLst>
          </p:cNvPr>
          <p:cNvSpPr txBox="1"/>
          <p:nvPr/>
        </p:nvSpPr>
        <p:spPr>
          <a:xfrm>
            <a:off x="629093" y="266041"/>
            <a:ext cx="433644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console.log("Hello world!");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fetch("https://example.com/</a:t>
            </a:r>
            <a:r>
              <a:rPr lang="en-US" sz="1600" dirty="0" err="1">
                <a:latin typeface="Consolas" panose="020B0609020204030204" pitchFamily="49" charset="0"/>
              </a:rPr>
              <a:t>api.json</a:t>
            </a:r>
            <a:r>
              <a:rPr lang="en-US" sz="1600" dirty="0">
                <a:latin typeface="Consolas" panose="020B0609020204030204" pitchFamily="49" charset="0"/>
              </a:rPr>
              <a:t>")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.then(res =&gt;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console.log("I have returned!");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});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console.log("I am next!");</a:t>
            </a:r>
          </a:p>
        </p:txBody>
      </p:sp>
      <p:pic>
        <p:nvPicPr>
          <p:cNvPr id="1026" name="Picture 2" descr="Chrome icon - Free download on Iconfinder">
            <a:extLst>
              <a:ext uri="{FF2B5EF4-FFF2-40B4-BE49-F238E27FC236}">
                <a16:creationId xmlns:a16="http://schemas.microsoft.com/office/drawing/2014/main" id="{46095A26-B6AE-9B51-2765-DD72946F8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240" y="4967636"/>
            <a:ext cx="359992" cy="35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95076F2-D873-A17C-C7E4-36D24CF435D8}"/>
              </a:ext>
            </a:extLst>
          </p:cNvPr>
          <p:cNvSpPr/>
          <p:nvPr/>
        </p:nvSpPr>
        <p:spPr>
          <a:xfrm>
            <a:off x="218597" y="153102"/>
            <a:ext cx="4716289" cy="30464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2FAA16-5D89-86C8-61B9-BB84A0BD88B7}"/>
              </a:ext>
            </a:extLst>
          </p:cNvPr>
          <p:cNvSpPr txBox="1"/>
          <p:nvPr/>
        </p:nvSpPr>
        <p:spPr>
          <a:xfrm>
            <a:off x="2185447" y="3228945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Code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58568C-733B-AA2D-DF00-4E1463773492}"/>
              </a:ext>
            </a:extLst>
          </p:cNvPr>
          <p:cNvSpPr txBox="1"/>
          <p:nvPr/>
        </p:nvSpPr>
        <p:spPr>
          <a:xfrm>
            <a:off x="9679909" y="6305901"/>
            <a:ext cx="1470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Task Queue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B277C7-89C3-D7E5-F1B5-7BF814F8380C}"/>
              </a:ext>
            </a:extLst>
          </p:cNvPr>
          <p:cNvSpPr/>
          <p:nvPr/>
        </p:nvSpPr>
        <p:spPr>
          <a:xfrm>
            <a:off x="218597" y="3629055"/>
            <a:ext cx="4716289" cy="26093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62A29C-F704-875F-0BEC-9CC748FDA131}"/>
              </a:ext>
            </a:extLst>
          </p:cNvPr>
          <p:cNvSpPr txBox="1"/>
          <p:nvPr/>
        </p:nvSpPr>
        <p:spPr>
          <a:xfrm>
            <a:off x="2185446" y="6308247"/>
            <a:ext cx="968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Output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367AE8-E586-0203-C3ED-C17F49D318F9}"/>
              </a:ext>
            </a:extLst>
          </p:cNvPr>
          <p:cNvSpPr/>
          <p:nvPr/>
        </p:nvSpPr>
        <p:spPr>
          <a:xfrm>
            <a:off x="8337811" y="3228944"/>
            <a:ext cx="3635592" cy="16733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5817C1-490F-9992-923D-0D8BB33AD686}"/>
              </a:ext>
            </a:extLst>
          </p:cNvPr>
          <p:cNvSpPr txBox="1"/>
          <p:nvPr/>
        </p:nvSpPr>
        <p:spPr>
          <a:xfrm>
            <a:off x="9783232" y="4947577"/>
            <a:ext cx="1229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Web APIs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3F4472-FA91-BDEC-8308-47FD4D8F0FE2}"/>
              </a:ext>
            </a:extLst>
          </p:cNvPr>
          <p:cNvSpPr/>
          <p:nvPr/>
        </p:nvSpPr>
        <p:spPr>
          <a:xfrm>
            <a:off x="8337810" y="151989"/>
            <a:ext cx="3604717" cy="2522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A88CC9-2F3E-73C0-2005-DF05280E3970}"/>
              </a:ext>
            </a:extLst>
          </p:cNvPr>
          <p:cNvSpPr txBox="1"/>
          <p:nvPr/>
        </p:nvSpPr>
        <p:spPr>
          <a:xfrm>
            <a:off x="9749676" y="2720031"/>
            <a:ext cx="780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Heap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BE88787-C6E1-DEA5-EB85-D52F7B403B07}"/>
              </a:ext>
            </a:extLst>
          </p:cNvPr>
          <p:cNvGrpSpPr/>
          <p:nvPr/>
        </p:nvGrpSpPr>
        <p:grpSpPr>
          <a:xfrm>
            <a:off x="5270539" y="5650992"/>
            <a:ext cx="2639022" cy="474666"/>
            <a:chOff x="5270539" y="5650992"/>
            <a:chExt cx="2639022" cy="47466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7642459-79E0-00FF-3E54-08F8E897033A}"/>
                </a:ext>
              </a:extLst>
            </p:cNvPr>
            <p:cNvSpPr/>
            <p:nvPr/>
          </p:nvSpPr>
          <p:spPr>
            <a:xfrm>
              <a:off x="5270539" y="5650992"/>
              <a:ext cx="2639022" cy="4746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06F97B8-5D63-1027-61C1-58BD21092E0B}"/>
                </a:ext>
              </a:extLst>
            </p:cNvPr>
            <p:cNvSpPr txBox="1"/>
            <p:nvPr/>
          </p:nvSpPr>
          <p:spPr>
            <a:xfrm>
              <a:off x="5786030" y="5703659"/>
              <a:ext cx="157048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Consolas" panose="020B0609020204030204" pitchFamily="49" charset="0"/>
                </a:rPr>
                <a:t>console.log</a:t>
              </a:r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0836E61-B538-063B-1E59-DE900981D984}"/>
              </a:ext>
            </a:extLst>
          </p:cNvPr>
          <p:cNvSpPr txBox="1"/>
          <p:nvPr/>
        </p:nvSpPr>
        <p:spPr>
          <a:xfrm>
            <a:off x="262195" y="3681722"/>
            <a:ext cx="18500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</a:rPr>
              <a:t>Hello world!</a:t>
            </a:r>
            <a:endParaRPr lang="en-US" dirty="0"/>
          </a:p>
        </p:txBody>
      </p:sp>
      <p:sp>
        <p:nvSpPr>
          <p:cNvPr id="11" name="Arrow: U-Turn 10">
            <a:extLst>
              <a:ext uri="{FF2B5EF4-FFF2-40B4-BE49-F238E27FC236}">
                <a16:creationId xmlns:a16="http://schemas.microsoft.com/office/drawing/2014/main" id="{D3328801-1540-13A9-0367-D92374B3B92A}"/>
              </a:ext>
            </a:extLst>
          </p:cNvPr>
          <p:cNvSpPr/>
          <p:nvPr/>
        </p:nvSpPr>
        <p:spPr>
          <a:xfrm rot="5400000">
            <a:off x="8488718" y="5785639"/>
            <a:ext cx="192024" cy="190044"/>
          </a:xfrm>
          <a:prstGeom prst="utur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U-Turn 13">
            <a:extLst>
              <a:ext uri="{FF2B5EF4-FFF2-40B4-BE49-F238E27FC236}">
                <a16:creationId xmlns:a16="http://schemas.microsoft.com/office/drawing/2014/main" id="{1AAFC7CE-1060-912B-BD76-21FC2800F1BF}"/>
              </a:ext>
            </a:extLst>
          </p:cNvPr>
          <p:cNvSpPr/>
          <p:nvPr/>
        </p:nvSpPr>
        <p:spPr>
          <a:xfrm rot="16200000">
            <a:off x="8290520" y="5776495"/>
            <a:ext cx="192024" cy="190044"/>
          </a:xfrm>
          <a:prstGeom prst="utur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F2FBC4-801D-B659-3943-EABE475D530F}"/>
              </a:ext>
            </a:extLst>
          </p:cNvPr>
          <p:cNvSpPr txBox="1"/>
          <p:nvPr/>
        </p:nvSpPr>
        <p:spPr>
          <a:xfrm>
            <a:off x="336055" y="266041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➜</a:t>
            </a:r>
          </a:p>
        </p:txBody>
      </p:sp>
    </p:spTree>
    <p:extLst>
      <p:ext uri="{BB962C8B-B14F-4D97-AF65-F5344CB8AC3E}">
        <p14:creationId xmlns:p14="http://schemas.microsoft.com/office/powerpoint/2010/main" val="3195092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694777-1BC2-5379-8540-F339AA4B51FC}"/>
              </a:ext>
            </a:extLst>
          </p:cNvPr>
          <p:cNvSpPr/>
          <p:nvPr/>
        </p:nvSpPr>
        <p:spPr>
          <a:xfrm>
            <a:off x="5110468" y="151989"/>
            <a:ext cx="3027692" cy="60864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1F0EAF-276F-5543-29C7-9EC685AD0CEC}"/>
              </a:ext>
            </a:extLst>
          </p:cNvPr>
          <p:cNvSpPr txBox="1"/>
          <p:nvPr/>
        </p:nvSpPr>
        <p:spPr>
          <a:xfrm>
            <a:off x="5969038" y="6305901"/>
            <a:ext cx="1310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Call 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09303C-B899-EC9E-7613-861114B6A831}"/>
              </a:ext>
            </a:extLst>
          </p:cNvPr>
          <p:cNvSpPr/>
          <p:nvPr/>
        </p:nvSpPr>
        <p:spPr>
          <a:xfrm>
            <a:off x="8833103" y="5477256"/>
            <a:ext cx="3163825" cy="7631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E2CB0F-F47B-ECC6-1662-D35B05D2B3F0}"/>
              </a:ext>
            </a:extLst>
          </p:cNvPr>
          <p:cNvSpPr txBox="1"/>
          <p:nvPr/>
        </p:nvSpPr>
        <p:spPr>
          <a:xfrm>
            <a:off x="629093" y="266041"/>
            <a:ext cx="433644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console.log("Hello world!");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fetch("https://example.com/</a:t>
            </a:r>
            <a:r>
              <a:rPr lang="en-US" sz="1600" dirty="0" err="1">
                <a:latin typeface="Consolas" panose="020B0609020204030204" pitchFamily="49" charset="0"/>
              </a:rPr>
              <a:t>api.json</a:t>
            </a:r>
            <a:r>
              <a:rPr lang="en-US" sz="1600" dirty="0">
                <a:latin typeface="Consolas" panose="020B0609020204030204" pitchFamily="49" charset="0"/>
              </a:rPr>
              <a:t>")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.then(res =&gt;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console.log("I have returned!");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});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console.log("I am next!");</a:t>
            </a:r>
          </a:p>
        </p:txBody>
      </p:sp>
      <p:pic>
        <p:nvPicPr>
          <p:cNvPr id="1026" name="Picture 2" descr="Chrome icon - Free download on Iconfinder">
            <a:extLst>
              <a:ext uri="{FF2B5EF4-FFF2-40B4-BE49-F238E27FC236}">
                <a16:creationId xmlns:a16="http://schemas.microsoft.com/office/drawing/2014/main" id="{46095A26-B6AE-9B51-2765-DD72946F8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240" y="4967636"/>
            <a:ext cx="359992" cy="35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95076F2-D873-A17C-C7E4-36D24CF435D8}"/>
              </a:ext>
            </a:extLst>
          </p:cNvPr>
          <p:cNvSpPr/>
          <p:nvPr/>
        </p:nvSpPr>
        <p:spPr>
          <a:xfrm>
            <a:off x="218597" y="153102"/>
            <a:ext cx="4716289" cy="30464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2FAA16-5D89-86C8-61B9-BB84A0BD88B7}"/>
              </a:ext>
            </a:extLst>
          </p:cNvPr>
          <p:cNvSpPr txBox="1"/>
          <p:nvPr/>
        </p:nvSpPr>
        <p:spPr>
          <a:xfrm>
            <a:off x="2185447" y="3228945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Code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58568C-733B-AA2D-DF00-4E1463773492}"/>
              </a:ext>
            </a:extLst>
          </p:cNvPr>
          <p:cNvSpPr txBox="1"/>
          <p:nvPr/>
        </p:nvSpPr>
        <p:spPr>
          <a:xfrm>
            <a:off x="9679909" y="6305901"/>
            <a:ext cx="1470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Task Queue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B277C7-89C3-D7E5-F1B5-7BF814F8380C}"/>
              </a:ext>
            </a:extLst>
          </p:cNvPr>
          <p:cNvSpPr/>
          <p:nvPr/>
        </p:nvSpPr>
        <p:spPr>
          <a:xfrm>
            <a:off x="218597" y="3629055"/>
            <a:ext cx="4716289" cy="26093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62A29C-F704-875F-0BEC-9CC748FDA131}"/>
              </a:ext>
            </a:extLst>
          </p:cNvPr>
          <p:cNvSpPr txBox="1"/>
          <p:nvPr/>
        </p:nvSpPr>
        <p:spPr>
          <a:xfrm>
            <a:off x="2185446" y="6308247"/>
            <a:ext cx="968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Output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367AE8-E586-0203-C3ED-C17F49D318F9}"/>
              </a:ext>
            </a:extLst>
          </p:cNvPr>
          <p:cNvSpPr/>
          <p:nvPr/>
        </p:nvSpPr>
        <p:spPr>
          <a:xfrm>
            <a:off x="8337811" y="3228944"/>
            <a:ext cx="3635592" cy="16733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5817C1-490F-9992-923D-0D8BB33AD686}"/>
              </a:ext>
            </a:extLst>
          </p:cNvPr>
          <p:cNvSpPr txBox="1"/>
          <p:nvPr/>
        </p:nvSpPr>
        <p:spPr>
          <a:xfrm>
            <a:off x="9783232" y="4947577"/>
            <a:ext cx="1229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Web APIs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3F4472-FA91-BDEC-8308-47FD4D8F0FE2}"/>
              </a:ext>
            </a:extLst>
          </p:cNvPr>
          <p:cNvSpPr/>
          <p:nvPr/>
        </p:nvSpPr>
        <p:spPr>
          <a:xfrm>
            <a:off x="8337810" y="151989"/>
            <a:ext cx="3604717" cy="2522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A88CC9-2F3E-73C0-2005-DF05280E3970}"/>
              </a:ext>
            </a:extLst>
          </p:cNvPr>
          <p:cNvSpPr txBox="1"/>
          <p:nvPr/>
        </p:nvSpPr>
        <p:spPr>
          <a:xfrm>
            <a:off x="9749676" y="2720031"/>
            <a:ext cx="780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Heap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963871D-D554-6C17-80B7-E6BE7913C64F}"/>
              </a:ext>
            </a:extLst>
          </p:cNvPr>
          <p:cNvGrpSpPr/>
          <p:nvPr/>
        </p:nvGrpSpPr>
        <p:grpSpPr>
          <a:xfrm>
            <a:off x="5270539" y="5650992"/>
            <a:ext cx="2639022" cy="474666"/>
            <a:chOff x="5270539" y="5650992"/>
            <a:chExt cx="2639022" cy="47466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7642459-79E0-00FF-3E54-08F8E897033A}"/>
                </a:ext>
              </a:extLst>
            </p:cNvPr>
            <p:cNvSpPr/>
            <p:nvPr/>
          </p:nvSpPr>
          <p:spPr>
            <a:xfrm>
              <a:off x="5270539" y="5650992"/>
              <a:ext cx="2639022" cy="4746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06F97B8-5D63-1027-61C1-58BD21092E0B}"/>
                </a:ext>
              </a:extLst>
            </p:cNvPr>
            <p:cNvSpPr txBox="1"/>
            <p:nvPr/>
          </p:nvSpPr>
          <p:spPr>
            <a:xfrm>
              <a:off x="6133202" y="5703659"/>
              <a:ext cx="81479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Consolas" panose="020B0609020204030204" pitchFamily="49" charset="0"/>
                </a:rPr>
                <a:t>fetch</a:t>
              </a:r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0836E61-B538-063B-1E59-DE900981D984}"/>
              </a:ext>
            </a:extLst>
          </p:cNvPr>
          <p:cNvSpPr txBox="1"/>
          <p:nvPr/>
        </p:nvSpPr>
        <p:spPr>
          <a:xfrm>
            <a:off x="262195" y="3681722"/>
            <a:ext cx="18500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</a:rPr>
              <a:t>Hello world!</a:t>
            </a:r>
            <a:endParaRPr lang="en-US" dirty="0"/>
          </a:p>
        </p:txBody>
      </p:sp>
      <p:sp>
        <p:nvSpPr>
          <p:cNvPr id="11" name="Arrow: U-Turn 10">
            <a:extLst>
              <a:ext uri="{FF2B5EF4-FFF2-40B4-BE49-F238E27FC236}">
                <a16:creationId xmlns:a16="http://schemas.microsoft.com/office/drawing/2014/main" id="{D3328801-1540-13A9-0367-D92374B3B92A}"/>
              </a:ext>
            </a:extLst>
          </p:cNvPr>
          <p:cNvSpPr/>
          <p:nvPr/>
        </p:nvSpPr>
        <p:spPr>
          <a:xfrm rot="5400000">
            <a:off x="8488718" y="5785639"/>
            <a:ext cx="192024" cy="190044"/>
          </a:xfrm>
          <a:prstGeom prst="utur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U-Turn 13">
            <a:extLst>
              <a:ext uri="{FF2B5EF4-FFF2-40B4-BE49-F238E27FC236}">
                <a16:creationId xmlns:a16="http://schemas.microsoft.com/office/drawing/2014/main" id="{1AAFC7CE-1060-912B-BD76-21FC2800F1BF}"/>
              </a:ext>
            </a:extLst>
          </p:cNvPr>
          <p:cNvSpPr/>
          <p:nvPr/>
        </p:nvSpPr>
        <p:spPr>
          <a:xfrm rot="16200000">
            <a:off x="8290520" y="5776495"/>
            <a:ext cx="192024" cy="190044"/>
          </a:xfrm>
          <a:prstGeom prst="utur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4C2B21A-E762-7889-C086-AF06AA981D8D}"/>
              </a:ext>
            </a:extLst>
          </p:cNvPr>
          <p:cNvGrpSpPr/>
          <p:nvPr/>
        </p:nvGrpSpPr>
        <p:grpSpPr>
          <a:xfrm>
            <a:off x="8499871" y="371824"/>
            <a:ext cx="3349892" cy="474666"/>
            <a:chOff x="8499871" y="371824"/>
            <a:chExt cx="3349892" cy="47466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02D80EA-319F-795D-D815-545F68818CFF}"/>
                </a:ext>
              </a:extLst>
            </p:cNvPr>
            <p:cNvGrpSpPr/>
            <p:nvPr/>
          </p:nvGrpSpPr>
          <p:grpSpPr>
            <a:xfrm>
              <a:off x="8946522" y="371824"/>
              <a:ext cx="2903241" cy="474666"/>
              <a:chOff x="5270539" y="5650992"/>
              <a:chExt cx="2639022" cy="474666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EA80A64-DEB0-7A6A-ED44-4A57EF806F9E}"/>
                  </a:ext>
                </a:extLst>
              </p:cNvPr>
              <p:cNvSpPr/>
              <p:nvPr/>
            </p:nvSpPr>
            <p:spPr>
              <a:xfrm>
                <a:off x="5270539" y="5650992"/>
                <a:ext cx="2639022" cy="47466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B2CC09D-EAA5-6E70-41D7-ABF3CD7D47C9}"/>
                  </a:ext>
                </a:extLst>
              </p:cNvPr>
              <p:cNvSpPr txBox="1"/>
              <p:nvPr/>
            </p:nvSpPr>
            <p:spPr>
              <a:xfrm>
                <a:off x="6133202" y="5703659"/>
                <a:ext cx="13512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latin typeface="Consolas" panose="020B0609020204030204" pitchFamily="49" charset="0"/>
                  </a:rPr>
                  <a:t>Promise</a:t>
                </a:r>
                <a:endParaRPr lang="en-US" dirty="0"/>
              </a:p>
            </p:txBody>
          </p:sp>
        </p:grpSp>
        <p:sp>
          <p:nvSpPr>
            <p:cNvPr id="31" name="Cloud 30">
              <a:extLst>
                <a:ext uri="{FF2B5EF4-FFF2-40B4-BE49-F238E27FC236}">
                  <a16:creationId xmlns:a16="http://schemas.microsoft.com/office/drawing/2014/main" id="{D642FEDF-4A79-D995-D13D-079D4EDC5261}"/>
                </a:ext>
              </a:extLst>
            </p:cNvPr>
            <p:cNvSpPr/>
            <p:nvPr/>
          </p:nvSpPr>
          <p:spPr>
            <a:xfrm>
              <a:off x="8499871" y="503785"/>
              <a:ext cx="231588" cy="231588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EEC6732-FAB0-FB93-F727-0A347E45C47E}"/>
              </a:ext>
            </a:extLst>
          </p:cNvPr>
          <p:cNvGrpSpPr/>
          <p:nvPr/>
        </p:nvGrpSpPr>
        <p:grpSpPr>
          <a:xfrm>
            <a:off x="8836096" y="3429000"/>
            <a:ext cx="2639022" cy="474666"/>
            <a:chOff x="8481554" y="3395076"/>
            <a:chExt cx="2639022" cy="47466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934E2FA-8835-3667-38B4-7F47174D2B5D}"/>
                </a:ext>
              </a:extLst>
            </p:cNvPr>
            <p:cNvGrpSpPr/>
            <p:nvPr/>
          </p:nvGrpSpPr>
          <p:grpSpPr>
            <a:xfrm>
              <a:off x="8481554" y="3395076"/>
              <a:ext cx="2639022" cy="474666"/>
              <a:chOff x="5270539" y="5650992"/>
              <a:chExt cx="2639022" cy="474666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49354CF-B436-230E-C79C-1C8D3070F12A}"/>
                  </a:ext>
                </a:extLst>
              </p:cNvPr>
              <p:cNvSpPr/>
              <p:nvPr/>
            </p:nvSpPr>
            <p:spPr>
              <a:xfrm>
                <a:off x="5270539" y="5650992"/>
                <a:ext cx="2639022" cy="47466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3044C3A-3AD0-CEB3-E5DA-CD4DAE56627F}"/>
                  </a:ext>
                </a:extLst>
              </p:cNvPr>
              <p:cNvSpPr txBox="1"/>
              <p:nvPr/>
            </p:nvSpPr>
            <p:spPr>
              <a:xfrm>
                <a:off x="6133202" y="5703659"/>
                <a:ext cx="81479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latin typeface="Consolas" panose="020B0609020204030204" pitchFamily="49" charset="0"/>
                  </a:rPr>
                  <a:t>fetch</a:t>
                </a:r>
                <a:endParaRPr lang="en-US" dirty="0"/>
              </a:p>
            </p:txBody>
          </p:sp>
        </p:grpSp>
        <p:sp>
          <p:nvSpPr>
            <p:cNvPr id="38" name="Cloud 37">
              <a:extLst>
                <a:ext uri="{FF2B5EF4-FFF2-40B4-BE49-F238E27FC236}">
                  <a16:creationId xmlns:a16="http://schemas.microsoft.com/office/drawing/2014/main" id="{6EE205DC-6BE8-9485-F1D4-D0FC79820F8A}"/>
                </a:ext>
              </a:extLst>
            </p:cNvPr>
            <p:cNvSpPr/>
            <p:nvPr/>
          </p:nvSpPr>
          <p:spPr>
            <a:xfrm>
              <a:off x="10781468" y="3513261"/>
              <a:ext cx="231588" cy="231588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6A5A10C-8F15-F09D-EDD0-C035D54A2990}"/>
              </a:ext>
            </a:extLst>
          </p:cNvPr>
          <p:cNvSpPr txBox="1"/>
          <p:nvPr/>
        </p:nvSpPr>
        <p:spPr>
          <a:xfrm>
            <a:off x="336055" y="266041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➜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89980E5-0205-61F3-17D0-58D1EB01842F}"/>
              </a:ext>
            </a:extLst>
          </p:cNvPr>
          <p:cNvSpPr/>
          <p:nvPr/>
        </p:nvSpPr>
        <p:spPr>
          <a:xfrm>
            <a:off x="8354095" y="3257761"/>
            <a:ext cx="3588431" cy="156024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43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7.40741E-7 L -3.125E-6 0.03449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694777-1BC2-5379-8540-F339AA4B51FC}"/>
              </a:ext>
            </a:extLst>
          </p:cNvPr>
          <p:cNvSpPr/>
          <p:nvPr/>
        </p:nvSpPr>
        <p:spPr>
          <a:xfrm>
            <a:off x="5110468" y="151989"/>
            <a:ext cx="3027692" cy="60864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1F0EAF-276F-5543-29C7-9EC685AD0CEC}"/>
              </a:ext>
            </a:extLst>
          </p:cNvPr>
          <p:cNvSpPr txBox="1"/>
          <p:nvPr/>
        </p:nvSpPr>
        <p:spPr>
          <a:xfrm>
            <a:off x="5969038" y="6305901"/>
            <a:ext cx="1310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Call 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09303C-B899-EC9E-7613-861114B6A831}"/>
              </a:ext>
            </a:extLst>
          </p:cNvPr>
          <p:cNvSpPr/>
          <p:nvPr/>
        </p:nvSpPr>
        <p:spPr>
          <a:xfrm>
            <a:off x="8833103" y="5477256"/>
            <a:ext cx="3163825" cy="7631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E2CB0F-F47B-ECC6-1662-D35B05D2B3F0}"/>
              </a:ext>
            </a:extLst>
          </p:cNvPr>
          <p:cNvSpPr txBox="1"/>
          <p:nvPr/>
        </p:nvSpPr>
        <p:spPr>
          <a:xfrm>
            <a:off x="629093" y="266041"/>
            <a:ext cx="433644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console.log("Hello world!");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fetch("https://example.com/</a:t>
            </a:r>
            <a:r>
              <a:rPr lang="en-US" sz="1600" dirty="0" err="1">
                <a:latin typeface="Consolas" panose="020B0609020204030204" pitchFamily="49" charset="0"/>
              </a:rPr>
              <a:t>api.json</a:t>
            </a:r>
            <a:r>
              <a:rPr lang="en-US" sz="1600" dirty="0">
                <a:latin typeface="Consolas" panose="020B0609020204030204" pitchFamily="49" charset="0"/>
              </a:rPr>
              <a:t>")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.then(res =&gt;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console.log("I have returned!");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});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console.log("I am next!");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9C4F30-52F1-C67D-8B3F-C6DFA3CFDF94}"/>
              </a:ext>
            </a:extLst>
          </p:cNvPr>
          <p:cNvSpPr txBox="1"/>
          <p:nvPr/>
        </p:nvSpPr>
        <p:spPr>
          <a:xfrm>
            <a:off x="311879" y="503785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➜</a:t>
            </a:r>
          </a:p>
        </p:txBody>
      </p:sp>
      <p:pic>
        <p:nvPicPr>
          <p:cNvPr id="1026" name="Picture 2" descr="Chrome icon - Free download on Iconfinder">
            <a:extLst>
              <a:ext uri="{FF2B5EF4-FFF2-40B4-BE49-F238E27FC236}">
                <a16:creationId xmlns:a16="http://schemas.microsoft.com/office/drawing/2014/main" id="{46095A26-B6AE-9B51-2765-DD72946F8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240" y="4967636"/>
            <a:ext cx="359992" cy="35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95076F2-D873-A17C-C7E4-36D24CF435D8}"/>
              </a:ext>
            </a:extLst>
          </p:cNvPr>
          <p:cNvSpPr/>
          <p:nvPr/>
        </p:nvSpPr>
        <p:spPr>
          <a:xfrm>
            <a:off x="218597" y="153102"/>
            <a:ext cx="4716289" cy="30464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2FAA16-5D89-86C8-61B9-BB84A0BD88B7}"/>
              </a:ext>
            </a:extLst>
          </p:cNvPr>
          <p:cNvSpPr txBox="1"/>
          <p:nvPr/>
        </p:nvSpPr>
        <p:spPr>
          <a:xfrm>
            <a:off x="2185447" y="3228945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Code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58568C-733B-AA2D-DF00-4E1463773492}"/>
              </a:ext>
            </a:extLst>
          </p:cNvPr>
          <p:cNvSpPr txBox="1"/>
          <p:nvPr/>
        </p:nvSpPr>
        <p:spPr>
          <a:xfrm>
            <a:off x="9679909" y="6305901"/>
            <a:ext cx="1470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Task Queue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B277C7-89C3-D7E5-F1B5-7BF814F8380C}"/>
              </a:ext>
            </a:extLst>
          </p:cNvPr>
          <p:cNvSpPr/>
          <p:nvPr/>
        </p:nvSpPr>
        <p:spPr>
          <a:xfrm>
            <a:off x="218597" y="3629055"/>
            <a:ext cx="4716289" cy="26093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62A29C-F704-875F-0BEC-9CC748FDA131}"/>
              </a:ext>
            </a:extLst>
          </p:cNvPr>
          <p:cNvSpPr txBox="1"/>
          <p:nvPr/>
        </p:nvSpPr>
        <p:spPr>
          <a:xfrm>
            <a:off x="2185446" y="6308247"/>
            <a:ext cx="968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Output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367AE8-E586-0203-C3ED-C17F49D318F9}"/>
              </a:ext>
            </a:extLst>
          </p:cNvPr>
          <p:cNvSpPr/>
          <p:nvPr/>
        </p:nvSpPr>
        <p:spPr>
          <a:xfrm>
            <a:off x="8337811" y="3228944"/>
            <a:ext cx="3635592" cy="16733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5817C1-490F-9992-923D-0D8BB33AD686}"/>
              </a:ext>
            </a:extLst>
          </p:cNvPr>
          <p:cNvSpPr txBox="1"/>
          <p:nvPr/>
        </p:nvSpPr>
        <p:spPr>
          <a:xfrm>
            <a:off x="9783232" y="4947577"/>
            <a:ext cx="1229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Web APIs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3F4472-FA91-BDEC-8308-47FD4D8F0FE2}"/>
              </a:ext>
            </a:extLst>
          </p:cNvPr>
          <p:cNvSpPr/>
          <p:nvPr/>
        </p:nvSpPr>
        <p:spPr>
          <a:xfrm>
            <a:off x="8337810" y="151989"/>
            <a:ext cx="3604717" cy="2522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A88CC9-2F3E-73C0-2005-DF05280E3970}"/>
              </a:ext>
            </a:extLst>
          </p:cNvPr>
          <p:cNvSpPr txBox="1"/>
          <p:nvPr/>
        </p:nvSpPr>
        <p:spPr>
          <a:xfrm>
            <a:off x="9749676" y="2720031"/>
            <a:ext cx="780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Heap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963871D-D554-6C17-80B7-E6BE7913C64F}"/>
              </a:ext>
            </a:extLst>
          </p:cNvPr>
          <p:cNvGrpSpPr/>
          <p:nvPr/>
        </p:nvGrpSpPr>
        <p:grpSpPr>
          <a:xfrm>
            <a:off x="5270539" y="5650992"/>
            <a:ext cx="2639022" cy="474666"/>
            <a:chOff x="5270539" y="5650992"/>
            <a:chExt cx="2639022" cy="47466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7642459-79E0-00FF-3E54-08F8E897033A}"/>
                </a:ext>
              </a:extLst>
            </p:cNvPr>
            <p:cNvSpPr/>
            <p:nvPr/>
          </p:nvSpPr>
          <p:spPr>
            <a:xfrm>
              <a:off x="5270539" y="5650992"/>
              <a:ext cx="2639022" cy="4746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06F97B8-5D63-1027-61C1-58BD21092E0B}"/>
                </a:ext>
              </a:extLst>
            </p:cNvPr>
            <p:cNvSpPr txBox="1"/>
            <p:nvPr/>
          </p:nvSpPr>
          <p:spPr>
            <a:xfrm>
              <a:off x="6133202" y="5703659"/>
              <a:ext cx="81479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Consolas" panose="020B0609020204030204" pitchFamily="49" charset="0"/>
                </a:rPr>
                <a:t>then</a:t>
              </a:r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0836E61-B538-063B-1E59-DE900981D984}"/>
              </a:ext>
            </a:extLst>
          </p:cNvPr>
          <p:cNvSpPr txBox="1"/>
          <p:nvPr/>
        </p:nvSpPr>
        <p:spPr>
          <a:xfrm>
            <a:off x="262195" y="3681722"/>
            <a:ext cx="18500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</a:rPr>
              <a:t>Hello world!</a:t>
            </a:r>
            <a:endParaRPr lang="en-US" dirty="0"/>
          </a:p>
        </p:txBody>
      </p:sp>
      <p:sp>
        <p:nvSpPr>
          <p:cNvPr id="11" name="Arrow: U-Turn 10">
            <a:extLst>
              <a:ext uri="{FF2B5EF4-FFF2-40B4-BE49-F238E27FC236}">
                <a16:creationId xmlns:a16="http://schemas.microsoft.com/office/drawing/2014/main" id="{D3328801-1540-13A9-0367-D92374B3B92A}"/>
              </a:ext>
            </a:extLst>
          </p:cNvPr>
          <p:cNvSpPr/>
          <p:nvPr/>
        </p:nvSpPr>
        <p:spPr>
          <a:xfrm rot="5400000">
            <a:off x="8488718" y="5785639"/>
            <a:ext cx="192024" cy="190044"/>
          </a:xfrm>
          <a:prstGeom prst="utur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U-Turn 13">
            <a:extLst>
              <a:ext uri="{FF2B5EF4-FFF2-40B4-BE49-F238E27FC236}">
                <a16:creationId xmlns:a16="http://schemas.microsoft.com/office/drawing/2014/main" id="{1AAFC7CE-1060-912B-BD76-21FC2800F1BF}"/>
              </a:ext>
            </a:extLst>
          </p:cNvPr>
          <p:cNvSpPr/>
          <p:nvPr/>
        </p:nvSpPr>
        <p:spPr>
          <a:xfrm rot="16200000">
            <a:off x="8290520" y="5776495"/>
            <a:ext cx="192024" cy="190044"/>
          </a:xfrm>
          <a:prstGeom prst="utur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02D80EA-319F-795D-D815-545F68818CFF}"/>
              </a:ext>
            </a:extLst>
          </p:cNvPr>
          <p:cNvGrpSpPr/>
          <p:nvPr/>
        </p:nvGrpSpPr>
        <p:grpSpPr>
          <a:xfrm>
            <a:off x="8946522" y="371824"/>
            <a:ext cx="2903241" cy="474666"/>
            <a:chOff x="5270539" y="5650992"/>
            <a:chExt cx="2639022" cy="474666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EA80A64-DEB0-7A6A-ED44-4A57EF806F9E}"/>
                </a:ext>
              </a:extLst>
            </p:cNvPr>
            <p:cNvSpPr/>
            <p:nvPr/>
          </p:nvSpPr>
          <p:spPr>
            <a:xfrm>
              <a:off x="5270539" y="5650992"/>
              <a:ext cx="2639022" cy="4746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B2CC09D-EAA5-6E70-41D7-ABF3CD7D47C9}"/>
                </a:ext>
              </a:extLst>
            </p:cNvPr>
            <p:cNvSpPr txBox="1"/>
            <p:nvPr/>
          </p:nvSpPr>
          <p:spPr>
            <a:xfrm>
              <a:off x="6133202" y="5703659"/>
              <a:ext cx="135120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Consolas" panose="020B0609020204030204" pitchFamily="49" charset="0"/>
                </a:rPr>
                <a:t>Promise</a:t>
              </a:r>
              <a:endParaRPr lang="en-US" dirty="0"/>
            </a:p>
          </p:txBody>
        </p:sp>
      </p:grpSp>
      <p:sp>
        <p:nvSpPr>
          <p:cNvPr id="31" name="Cloud 30">
            <a:extLst>
              <a:ext uri="{FF2B5EF4-FFF2-40B4-BE49-F238E27FC236}">
                <a16:creationId xmlns:a16="http://schemas.microsoft.com/office/drawing/2014/main" id="{D642FEDF-4A79-D995-D13D-079D4EDC5261}"/>
              </a:ext>
            </a:extLst>
          </p:cNvPr>
          <p:cNvSpPr/>
          <p:nvPr/>
        </p:nvSpPr>
        <p:spPr>
          <a:xfrm>
            <a:off x="8499871" y="503785"/>
            <a:ext cx="231588" cy="231588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B6B2593-4385-2F9E-E6C9-F37372F1CBEB}"/>
              </a:ext>
            </a:extLst>
          </p:cNvPr>
          <p:cNvGrpSpPr/>
          <p:nvPr/>
        </p:nvGrpSpPr>
        <p:grpSpPr>
          <a:xfrm>
            <a:off x="8481554" y="1150798"/>
            <a:ext cx="3368210" cy="822109"/>
            <a:chOff x="8481554" y="1150798"/>
            <a:chExt cx="3368210" cy="822109"/>
          </a:xfrm>
        </p:grpSpPr>
        <p:sp>
          <p:nvSpPr>
            <p:cNvPr id="32" name="Lightning Bolt 31">
              <a:extLst>
                <a:ext uri="{FF2B5EF4-FFF2-40B4-BE49-F238E27FC236}">
                  <a16:creationId xmlns:a16="http://schemas.microsoft.com/office/drawing/2014/main" id="{C2415E39-DF22-B315-12EC-78FEAF4EF0EE}"/>
                </a:ext>
              </a:extLst>
            </p:cNvPr>
            <p:cNvSpPr/>
            <p:nvPr/>
          </p:nvSpPr>
          <p:spPr>
            <a:xfrm>
              <a:off x="8481554" y="1203466"/>
              <a:ext cx="285157" cy="285157"/>
            </a:xfrm>
            <a:prstGeom prst="lightningBol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EF3DDDF-55B1-9307-9F0D-014675C1494B}"/>
                </a:ext>
              </a:extLst>
            </p:cNvPr>
            <p:cNvSpPr/>
            <p:nvPr/>
          </p:nvSpPr>
          <p:spPr>
            <a:xfrm>
              <a:off x="8946523" y="1150798"/>
              <a:ext cx="2903241" cy="6960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A6126AA-3396-D9ED-287C-7DFEFB8CF127}"/>
                </a:ext>
              </a:extLst>
            </p:cNvPr>
            <p:cNvSpPr txBox="1"/>
            <p:nvPr/>
          </p:nvSpPr>
          <p:spPr>
            <a:xfrm>
              <a:off x="9048749" y="1203466"/>
              <a:ext cx="2801015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</a:rPr>
                <a:t>res =&gt; {</a:t>
              </a:r>
            </a:p>
            <a:p>
              <a:r>
                <a:rPr lang="en-US" sz="1100" dirty="0">
                  <a:latin typeface="Consolas" panose="020B0609020204030204" pitchFamily="49" charset="0"/>
                </a:rPr>
                <a:t>  console.log("I have returned!");</a:t>
              </a:r>
            </a:p>
            <a:p>
              <a:r>
                <a:rPr lang="en-US" sz="1100" dirty="0">
                  <a:latin typeface="Consolas" panose="020B0609020204030204" pitchFamily="49" charset="0"/>
                </a:rPr>
                <a:t>}</a:t>
              </a:r>
            </a:p>
            <a:p>
              <a:endParaRPr lang="en-US" sz="11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EEC6732-FAB0-FB93-F727-0A347E45C47E}"/>
              </a:ext>
            </a:extLst>
          </p:cNvPr>
          <p:cNvGrpSpPr/>
          <p:nvPr/>
        </p:nvGrpSpPr>
        <p:grpSpPr>
          <a:xfrm>
            <a:off x="8836096" y="3429000"/>
            <a:ext cx="2639022" cy="474666"/>
            <a:chOff x="8481554" y="3395076"/>
            <a:chExt cx="2639022" cy="47466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934E2FA-8835-3667-38B4-7F47174D2B5D}"/>
                </a:ext>
              </a:extLst>
            </p:cNvPr>
            <p:cNvGrpSpPr/>
            <p:nvPr/>
          </p:nvGrpSpPr>
          <p:grpSpPr>
            <a:xfrm>
              <a:off x="8481554" y="3395076"/>
              <a:ext cx="2639022" cy="474666"/>
              <a:chOff x="5270539" y="5650992"/>
              <a:chExt cx="2639022" cy="474666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49354CF-B436-230E-C79C-1C8D3070F12A}"/>
                  </a:ext>
                </a:extLst>
              </p:cNvPr>
              <p:cNvSpPr/>
              <p:nvPr/>
            </p:nvSpPr>
            <p:spPr>
              <a:xfrm>
                <a:off x="5270539" y="5650992"/>
                <a:ext cx="2639022" cy="47466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3044C3A-3AD0-CEB3-E5DA-CD4DAE56627F}"/>
                  </a:ext>
                </a:extLst>
              </p:cNvPr>
              <p:cNvSpPr txBox="1"/>
              <p:nvPr/>
            </p:nvSpPr>
            <p:spPr>
              <a:xfrm>
                <a:off x="6133202" y="5703659"/>
                <a:ext cx="81479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latin typeface="Consolas" panose="020B0609020204030204" pitchFamily="49" charset="0"/>
                  </a:rPr>
                  <a:t>fetch</a:t>
                </a:r>
                <a:endParaRPr lang="en-US" dirty="0"/>
              </a:p>
            </p:txBody>
          </p:sp>
        </p:grpSp>
        <p:sp>
          <p:nvSpPr>
            <p:cNvPr id="38" name="Cloud 37">
              <a:extLst>
                <a:ext uri="{FF2B5EF4-FFF2-40B4-BE49-F238E27FC236}">
                  <a16:creationId xmlns:a16="http://schemas.microsoft.com/office/drawing/2014/main" id="{6EE205DC-6BE8-9485-F1D4-D0FC79820F8A}"/>
                </a:ext>
              </a:extLst>
            </p:cNvPr>
            <p:cNvSpPr/>
            <p:nvPr/>
          </p:nvSpPr>
          <p:spPr>
            <a:xfrm>
              <a:off x="10781468" y="3513261"/>
              <a:ext cx="231588" cy="231588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Lightning Bolt 25">
            <a:extLst>
              <a:ext uri="{FF2B5EF4-FFF2-40B4-BE49-F238E27FC236}">
                <a16:creationId xmlns:a16="http://schemas.microsoft.com/office/drawing/2014/main" id="{DB28C9F1-663F-42AC-92D9-EA04A7659E97}"/>
              </a:ext>
            </a:extLst>
          </p:cNvPr>
          <p:cNvSpPr/>
          <p:nvPr/>
        </p:nvSpPr>
        <p:spPr>
          <a:xfrm>
            <a:off x="11475118" y="492869"/>
            <a:ext cx="232576" cy="232576"/>
          </a:xfrm>
          <a:prstGeom prst="lightningBol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998367D-4742-C037-82B0-11AA59B2F89D}"/>
              </a:ext>
            </a:extLst>
          </p:cNvPr>
          <p:cNvSpPr/>
          <p:nvPr/>
        </p:nvSpPr>
        <p:spPr>
          <a:xfrm>
            <a:off x="8679752" y="3321573"/>
            <a:ext cx="3027942" cy="72948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5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48148E-6 L 2.08333E-7 0.03472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694777-1BC2-5379-8540-F339AA4B51FC}"/>
              </a:ext>
            </a:extLst>
          </p:cNvPr>
          <p:cNvSpPr/>
          <p:nvPr/>
        </p:nvSpPr>
        <p:spPr>
          <a:xfrm>
            <a:off x="5110468" y="151989"/>
            <a:ext cx="3027692" cy="60864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1F0EAF-276F-5543-29C7-9EC685AD0CEC}"/>
              </a:ext>
            </a:extLst>
          </p:cNvPr>
          <p:cNvSpPr txBox="1"/>
          <p:nvPr/>
        </p:nvSpPr>
        <p:spPr>
          <a:xfrm>
            <a:off x="5969038" y="6305901"/>
            <a:ext cx="1310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Call 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09303C-B899-EC9E-7613-861114B6A831}"/>
              </a:ext>
            </a:extLst>
          </p:cNvPr>
          <p:cNvSpPr/>
          <p:nvPr/>
        </p:nvSpPr>
        <p:spPr>
          <a:xfrm>
            <a:off x="8833103" y="5477256"/>
            <a:ext cx="3163825" cy="7631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E2CB0F-F47B-ECC6-1662-D35B05D2B3F0}"/>
              </a:ext>
            </a:extLst>
          </p:cNvPr>
          <p:cNvSpPr txBox="1"/>
          <p:nvPr/>
        </p:nvSpPr>
        <p:spPr>
          <a:xfrm>
            <a:off x="629093" y="266041"/>
            <a:ext cx="433644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console.log("Hello world!");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fetch("https://example.com/</a:t>
            </a:r>
            <a:r>
              <a:rPr lang="en-US" sz="1600" dirty="0" err="1">
                <a:latin typeface="Consolas" panose="020B0609020204030204" pitchFamily="49" charset="0"/>
              </a:rPr>
              <a:t>api.json</a:t>
            </a:r>
            <a:r>
              <a:rPr lang="en-US" sz="1600" dirty="0">
                <a:latin typeface="Consolas" panose="020B0609020204030204" pitchFamily="49" charset="0"/>
              </a:rPr>
              <a:t>")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.then(res =&gt;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console.log("I have returned!");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});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console.log("I am next!");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9C4F30-52F1-C67D-8B3F-C6DFA3CFDF94}"/>
              </a:ext>
            </a:extLst>
          </p:cNvPr>
          <p:cNvSpPr txBox="1"/>
          <p:nvPr/>
        </p:nvSpPr>
        <p:spPr>
          <a:xfrm>
            <a:off x="311879" y="751435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➜</a:t>
            </a:r>
          </a:p>
        </p:txBody>
      </p:sp>
      <p:pic>
        <p:nvPicPr>
          <p:cNvPr id="1026" name="Picture 2" descr="Chrome icon - Free download on Iconfinder">
            <a:extLst>
              <a:ext uri="{FF2B5EF4-FFF2-40B4-BE49-F238E27FC236}">
                <a16:creationId xmlns:a16="http://schemas.microsoft.com/office/drawing/2014/main" id="{46095A26-B6AE-9B51-2765-DD72946F8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240" y="4967636"/>
            <a:ext cx="359992" cy="35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95076F2-D873-A17C-C7E4-36D24CF435D8}"/>
              </a:ext>
            </a:extLst>
          </p:cNvPr>
          <p:cNvSpPr/>
          <p:nvPr/>
        </p:nvSpPr>
        <p:spPr>
          <a:xfrm>
            <a:off x="218597" y="153102"/>
            <a:ext cx="4716289" cy="30464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2FAA16-5D89-86C8-61B9-BB84A0BD88B7}"/>
              </a:ext>
            </a:extLst>
          </p:cNvPr>
          <p:cNvSpPr txBox="1"/>
          <p:nvPr/>
        </p:nvSpPr>
        <p:spPr>
          <a:xfrm>
            <a:off x="2185447" y="3228945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Code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58568C-733B-AA2D-DF00-4E1463773492}"/>
              </a:ext>
            </a:extLst>
          </p:cNvPr>
          <p:cNvSpPr txBox="1"/>
          <p:nvPr/>
        </p:nvSpPr>
        <p:spPr>
          <a:xfrm>
            <a:off x="9679909" y="6305901"/>
            <a:ext cx="1470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Task Queue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B277C7-89C3-D7E5-F1B5-7BF814F8380C}"/>
              </a:ext>
            </a:extLst>
          </p:cNvPr>
          <p:cNvSpPr/>
          <p:nvPr/>
        </p:nvSpPr>
        <p:spPr>
          <a:xfrm>
            <a:off x="218597" y="3629055"/>
            <a:ext cx="4716289" cy="26093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62A29C-F704-875F-0BEC-9CC748FDA131}"/>
              </a:ext>
            </a:extLst>
          </p:cNvPr>
          <p:cNvSpPr txBox="1"/>
          <p:nvPr/>
        </p:nvSpPr>
        <p:spPr>
          <a:xfrm>
            <a:off x="2185446" y="6308247"/>
            <a:ext cx="968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Output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367AE8-E586-0203-C3ED-C17F49D318F9}"/>
              </a:ext>
            </a:extLst>
          </p:cNvPr>
          <p:cNvSpPr/>
          <p:nvPr/>
        </p:nvSpPr>
        <p:spPr>
          <a:xfrm>
            <a:off x="8337811" y="3228944"/>
            <a:ext cx="3635592" cy="16733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5817C1-490F-9992-923D-0D8BB33AD686}"/>
              </a:ext>
            </a:extLst>
          </p:cNvPr>
          <p:cNvSpPr txBox="1"/>
          <p:nvPr/>
        </p:nvSpPr>
        <p:spPr>
          <a:xfrm>
            <a:off x="9783232" y="4947577"/>
            <a:ext cx="1229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Web APIs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3F4472-FA91-BDEC-8308-47FD4D8F0FE2}"/>
              </a:ext>
            </a:extLst>
          </p:cNvPr>
          <p:cNvSpPr/>
          <p:nvPr/>
        </p:nvSpPr>
        <p:spPr>
          <a:xfrm>
            <a:off x="8337810" y="151989"/>
            <a:ext cx="3604717" cy="2522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A88CC9-2F3E-73C0-2005-DF05280E3970}"/>
              </a:ext>
            </a:extLst>
          </p:cNvPr>
          <p:cNvSpPr txBox="1"/>
          <p:nvPr/>
        </p:nvSpPr>
        <p:spPr>
          <a:xfrm>
            <a:off x="9749676" y="2720031"/>
            <a:ext cx="780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Heap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836E61-B538-063B-1E59-DE900981D984}"/>
              </a:ext>
            </a:extLst>
          </p:cNvPr>
          <p:cNvSpPr txBox="1"/>
          <p:nvPr/>
        </p:nvSpPr>
        <p:spPr>
          <a:xfrm>
            <a:off x="262195" y="3681722"/>
            <a:ext cx="18500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</a:rPr>
              <a:t>Hello world!</a:t>
            </a:r>
            <a:endParaRPr lang="en-US" dirty="0"/>
          </a:p>
        </p:txBody>
      </p:sp>
      <p:sp>
        <p:nvSpPr>
          <p:cNvPr id="11" name="Arrow: U-Turn 10">
            <a:extLst>
              <a:ext uri="{FF2B5EF4-FFF2-40B4-BE49-F238E27FC236}">
                <a16:creationId xmlns:a16="http://schemas.microsoft.com/office/drawing/2014/main" id="{D3328801-1540-13A9-0367-D92374B3B92A}"/>
              </a:ext>
            </a:extLst>
          </p:cNvPr>
          <p:cNvSpPr/>
          <p:nvPr/>
        </p:nvSpPr>
        <p:spPr>
          <a:xfrm rot="5400000">
            <a:off x="8488718" y="5785639"/>
            <a:ext cx="192024" cy="190044"/>
          </a:xfrm>
          <a:prstGeom prst="utur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U-Turn 13">
            <a:extLst>
              <a:ext uri="{FF2B5EF4-FFF2-40B4-BE49-F238E27FC236}">
                <a16:creationId xmlns:a16="http://schemas.microsoft.com/office/drawing/2014/main" id="{1AAFC7CE-1060-912B-BD76-21FC2800F1BF}"/>
              </a:ext>
            </a:extLst>
          </p:cNvPr>
          <p:cNvSpPr/>
          <p:nvPr/>
        </p:nvSpPr>
        <p:spPr>
          <a:xfrm rot="16200000">
            <a:off x="8290520" y="5776495"/>
            <a:ext cx="192024" cy="190044"/>
          </a:xfrm>
          <a:prstGeom prst="utur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02D80EA-319F-795D-D815-545F68818CFF}"/>
              </a:ext>
            </a:extLst>
          </p:cNvPr>
          <p:cNvGrpSpPr/>
          <p:nvPr/>
        </p:nvGrpSpPr>
        <p:grpSpPr>
          <a:xfrm>
            <a:off x="8946522" y="371824"/>
            <a:ext cx="2903241" cy="474666"/>
            <a:chOff x="5270539" y="5650992"/>
            <a:chExt cx="2639022" cy="474666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EA80A64-DEB0-7A6A-ED44-4A57EF806F9E}"/>
                </a:ext>
              </a:extLst>
            </p:cNvPr>
            <p:cNvSpPr/>
            <p:nvPr/>
          </p:nvSpPr>
          <p:spPr>
            <a:xfrm>
              <a:off x="5270539" y="5650992"/>
              <a:ext cx="2639022" cy="4746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B2CC09D-EAA5-6E70-41D7-ABF3CD7D47C9}"/>
                </a:ext>
              </a:extLst>
            </p:cNvPr>
            <p:cNvSpPr txBox="1"/>
            <p:nvPr/>
          </p:nvSpPr>
          <p:spPr>
            <a:xfrm>
              <a:off x="6133202" y="5703659"/>
              <a:ext cx="135120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Consolas" panose="020B0609020204030204" pitchFamily="49" charset="0"/>
                </a:rPr>
                <a:t>Promise</a:t>
              </a:r>
              <a:endParaRPr lang="en-US" dirty="0"/>
            </a:p>
          </p:txBody>
        </p:sp>
      </p:grpSp>
      <p:sp>
        <p:nvSpPr>
          <p:cNvPr id="31" name="Cloud 30">
            <a:extLst>
              <a:ext uri="{FF2B5EF4-FFF2-40B4-BE49-F238E27FC236}">
                <a16:creationId xmlns:a16="http://schemas.microsoft.com/office/drawing/2014/main" id="{D642FEDF-4A79-D995-D13D-079D4EDC5261}"/>
              </a:ext>
            </a:extLst>
          </p:cNvPr>
          <p:cNvSpPr/>
          <p:nvPr/>
        </p:nvSpPr>
        <p:spPr>
          <a:xfrm>
            <a:off x="8499871" y="503785"/>
            <a:ext cx="231588" cy="231588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B6B2593-4385-2F9E-E6C9-F37372F1CBEB}"/>
              </a:ext>
            </a:extLst>
          </p:cNvPr>
          <p:cNvGrpSpPr/>
          <p:nvPr/>
        </p:nvGrpSpPr>
        <p:grpSpPr>
          <a:xfrm>
            <a:off x="8481554" y="1150798"/>
            <a:ext cx="3368210" cy="822109"/>
            <a:chOff x="8481554" y="1150798"/>
            <a:chExt cx="3368210" cy="822109"/>
          </a:xfrm>
        </p:grpSpPr>
        <p:sp>
          <p:nvSpPr>
            <p:cNvPr id="32" name="Lightning Bolt 31">
              <a:extLst>
                <a:ext uri="{FF2B5EF4-FFF2-40B4-BE49-F238E27FC236}">
                  <a16:creationId xmlns:a16="http://schemas.microsoft.com/office/drawing/2014/main" id="{C2415E39-DF22-B315-12EC-78FEAF4EF0EE}"/>
                </a:ext>
              </a:extLst>
            </p:cNvPr>
            <p:cNvSpPr/>
            <p:nvPr/>
          </p:nvSpPr>
          <p:spPr>
            <a:xfrm>
              <a:off x="8481554" y="1203466"/>
              <a:ext cx="285157" cy="285157"/>
            </a:xfrm>
            <a:prstGeom prst="lightningBol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EF3DDDF-55B1-9307-9F0D-014675C1494B}"/>
                </a:ext>
              </a:extLst>
            </p:cNvPr>
            <p:cNvSpPr/>
            <p:nvPr/>
          </p:nvSpPr>
          <p:spPr>
            <a:xfrm>
              <a:off x="8946523" y="1150798"/>
              <a:ext cx="2903241" cy="6960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A6126AA-3396-D9ED-287C-7DFEFB8CF127}"/>
                </a:ext>
              </a:extLst>
            </p:cNvPr>
            <p:cNvSpPr txBox="1"/>
            <p:nvPr/>
          </p:nvSpPr>
          <p:spPr>
            <a:xfrm>
              <a:off x="9048749" y="1203466"/>
              <a:ext cx="2801015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</a:rPr>
                <a:t>res =&gt; {</a:t>
              </a:r>
            </a:p>
            <a:p>
              <a:r>
                <a:rPr lang="en-US" sz="1100" dirty="0">
                  <a:latin typeface="Consolas" panose="020B0609020204030204" pitchFamily="49" charset="0"/>
                </a:rPr>
                <a:t>  console.log("I have returned!");</a:t>
              </a:r>
            </a:p>
            <a:p>
              <a:r>
                <a:rPr lang="en-US" sz="1100" dirty="0">
                  <a:latin typeface="Consolas" panose="020B0609020204030204" pitchFamily="49" charset="0"/>
                </a:rPr>
                <a:t>}</a:t>
              </a:r>
            </a:p>
            <a:p>
              <a:endParaRPr lang="en-US" sz="11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EEC6732-FAB0-FB93-F727-0A347E45C47E}"/>
              </a:ext>
            </a:extLst>
          </p:cNvPr>
          <p:cNvGrpSpPr/>
          <p:nvPr/>
        </p:nvGrpSpPr>
        <p:grpSpPr>
          <a:xfrm>
            <a:off x="8836096" y="3429000"/>
            <a:ext cx="2639022" cy="474666"/>
            <a:chOff x="8481554" y="3395076"/>
            <a:chExt cx="2639022" cy="47466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934E2FA-8835-3667-38B4-7F47174D2B5D}"/>
                </a:ext>
              </a:extLst>
            </p:cNvPr>
            <p:cNvGrpSpPr/>
            <p:nvPr/>
          </p:nvGrpSpPr>
          <p:grpSpPr>
            <a:xfrm>
              <a:off x="8481554" y="3395076"/>
              <a:ext cx="2639022" cy="474666"/>
              <a:chOff x="5270539" y="5650992"/>
              <a:chExt cx="2639022" cy="474666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49354CF-B436-230E-C79C-1C8D3070F12A}"/>
                  </a:ext>
                </a:extLst>
              </p:cNvPr>
              <p:cNvSpPr/>
              <p:nvPr/>
            </p:nvSpPr>
            <p:spPr>
              <a:xfrm>
                <a:off x="5270539" y="5650992"/>
                <a:ext cx="2639022" cy="47466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3044C3A-3AD0-CEB3-E5DA-CD4DAE56627F}"/>
                  </a:ext>
                </a:extLst>
              </p:cNvPr>
              <p:cNvSpPr txBox="1"/>
              <p:nvPr/>
            </p:nvSpPr>
            <p:spPr>
              <a:xfrm>
                <a:off x="6133202" y="5703659"/>
                <a:ext cx="81479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latin typeface="Consolas" panose="020B0609020204030204" pitchFamily="49" charset="0"/>
                  </a:rPr>
                  <a:t>fetch</a:t>
                </a:r>
                <a:endParaRPr lang="en-US" dirty="0"/>
              </a:p>
            </p:txBody>
          </p:sp>
        </p:grpSp>
        <p:sp>
          <p:nvSpPr>
            <p:cNvPr id="38" name="Cloud 37">
              <a:extLst>
                <a:ext uri="{FF2B5EF4-FFF2-40B4-BE49-F238E27FC236}">
                  <a16:creationId xmlns:a16="http://schemas.microsoft.com/office/drawing/2014/main" id="{6EE205DC-6BE8-9485-F1D4-D0FC79820F8A}"/>
                </a:ext>
              </a:extLst>
            </p:cNvPr>
            <p:cNvSpPr/>
            <p:nvPr/>
          </p:nvSpPr>
          <p:spPr>
            <a:xfrm>
              <a:off x="10781468" y="3513261"/>
              <a:ext cx="231588" cy="231588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Lightning Bolt 25">
            <a:extLst>
              <a:ext uri="{FF2B5EF4-FFF2-40B4-BE49-F238E27FC236}">
                <a16:creationId xmlns:a16="http://schemas.microsoft.com/office/drawing/2014/main" id="{DB28C9F1-663F-42AC-92D9-EA04A7659E97}"/>
              </a:ext>
            </a:extLst>
          </p:cNvPr>
          <p:cNvSpPr/>
          <p:nvPr/>
        </p:nvSpPr>
        <p:spPr>
          <a:xfrm>
            <a:off x="11475118" y="492869"/>
            <a:ext cx="232576" cy="232576"/>
          </a:xfrm>
          <a:prstGeom prst="lightningBol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998367D-4742-C037-82B0-11AA59B2F89D}"/>
              </a:ext>
            </a:extLst>
          </p:cNvPr>
          <p:cNvSpPr/>
          <p:nvPr/>
        </p:nvSpPr>
        <p:spPr>
          <a:xfrm>
            <a:off x="8679752" y="3298238"/>
            <a:ext cx="3027942" cy="72948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C428BEC-99EB-58CC-9DB7-B2891C29FCDE}"/>
              </a:ext>
            </a:extLst>
          </p:cNvPr>
          <p:cNvGrpSpPr/>
          <p:nvPr/>
        </p:nvGrpSpPr>
        <p:grpSpPr>
          <a:xfrm>
            <a:off x="5270539" y="5650992"/>
            <a:ext cx="2639022" cy="474666"/>
            <a:chOff x="5270539" y="5650992"/>
            <a:chExt cx="2639022" cy="47466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32F4F79-69CB-ED34-8E18-530C5F3B4F5F}"/>
                </a:ext>
              </a:extLst>
            </p:cNvPr>
            <p:cNvSpPr/>
            <p:nvPr/>
          </p:nvSpPr>
          <p:spPr>
            <a:xfrm>
              <a:off x="5270539" y="5650992"/>
              <a:ext cx="2639022" cy="4746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DA1CE96-439E-2A83-5571-0A71B00988CD}"/>
                </a:ext>
              </a:extLst>
            </p:cNvPr>
            <p:cNvSpPr txBox="1"/>
            <p:nvPr/>
          </p:nvSpPr>
          <p:spPr>
            <a:xfrm>
              <a:off x="5786030" y="5703659"/>
              <a:ext cx="157048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Consolas" panose="020B0609020204030204" pitchFamily="49" charset="0"/>
                </a:rPr>
                <a:t>console.log</a:t>
              </a:r>
              <a:endParaRPr lang="en-US" dirty="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73836CF7-8448-5DAD-2942-690A2FB4A97B}"/>
              </a:ext>
            </a:extLst>
          </p:cNvPr>
          <p:cNvSpPr txBox="1"/>
          <p:nvPr/>
        </p:nvSpPr>
        <p:spPr>
          <a:xfrm>
            <a:off x="262195" y="4051054"/>
            <a:ext cx="18500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</a:rPr>
              <a:t>I am next!</a:t>
            </a:r>
            <a:endParaRPr lang="en-US" dirty="0"/>
          </a:p>
        </p:txBody>
      </p:sp>
      <p:sp>
        <p:nvSpPr>
          <p:cNvPr id="43" name="Cloud 42">
            <a:extLst>
              <a:ext uri="{FF2B5EF4-FFF2-40B4-BE49-F238E27FC236}">
                <a16:creationId xmlns:a16="http://schemas.microsoft.com/office/drawing/2014/main" id="{40AE2ECF-4D45-B095-765B-0B4A30C72A79}"/>
              </a:ext>
            </a:extLst>
          </p:cNvPr>
          <p:cNvSpPr/>
          <p:nvPr/>
        </p:nvSpPr>
        <p:spPr>
          <a:xfrm>
            <a:off x="9048749" y="5711941"/>
            <a:ext cx="264732" cy="264732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0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2.59259E-6 L 2.08333E-7 0.1081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6" presetClass="emph" presetSubtype="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1000" fill="hold"/>
                                        <p:tgtEl>
                                          <p:spTgt spid="4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1" grpId="0"/>
      <p:bldP spid="43" grpId="0" animBg="1"/>
      <p:bldP spid="4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694777-1BC2-5379-8540-F339AA4B51FC}"/>
              </a:ext>
            </a:extLst>
          </p:cNvPr>
          <p:cNvSpPr/>
          <p:nvPr/>
        </p:nvSpPr>
        <p:spPr>
          <a:xfrm>
            <a:off x="5110468" y="151989"/>
            <a:ext cx="3027692" cy="60864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1F0EAF-276F-5543-29C7-9EC685AD0CEC}"/>
              </a:ext>
            </a:extLst>
          </p:cNvPr>
          <p:cNvSpPr txBox="1"/>
          <p:nvPr/>
        </p:nvSpPr>
        <p:spPr>
          <a:xfrm>
            <a:off x="5969038" y="6305901"/>
            <a:ext cx="1310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Call 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09303C-B899-EC9E-7613-861114B6A831}"/>
              </a:ext>
            </a:extLst>
          </p:cNvPr>
          <p:cNvSpPr/>
          <p:nvPr/>
        </p:nvSpPr>
        <p:spPr>
          <a:xfrm>
            <a:off x="8833103" y="5477256"/>
            <a:ext cx="3163825" cy="7631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E2CB0F-F47B-ECC6-1662-D35B05D2B3F0}"/>
              </a:ext>
            </a:extLst>
          </p:cNvPr>
          <p:cNvSpPr txBox="1"/>
          <p:nvPr/>
        </p:nvSpPr>
        <p:spPr>
          <a:xfrm>
            <a:off x="629093" y="266041"/>
            <a:ext cx="433644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console.log("Hello world!");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fetch("https://example.com/</a:t>
            </a:r>
            <a:r>
              <a:rPr lang="en-US" sz="1600" dirty="0" err="1">
                <a:latin typeface="Consolas" panose="020B0609020204030204" pitchFamily="49" charset="0"/>
              </a:rPr>
              <a:t>api.json</a:t>
            </a:r>
            <a:r>
              <a:rPr lang="en-US" sz="1600" dirty="0">
                <a:latin typeface="Consolas" panose="020B0609020204030204" pitchFamily="49" charset="0"/>
              </a:rPr>
              <a:t>")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.then(res =&gt;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console.log("I have returned!");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});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console.log("I am next!");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9C4F30-52F1-C67D-8B3F-C6DFA3CFDF94}"/>
              </a:ext>
            </a:extLst>
          </p:cNvPr>
          <p:cNvSpPr txBox="1"/>
          <p:nvPr/>
        </p:nvSpPr>
        <p:spPr>
          <a:xfrm>
            <a:off x="311879" y="1494385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➜</a:t>
            </a:r>
          </a:p>
        </p:txBody>
      </p:sp>
      <p:pic>
        <p:nvPicPr>
          <p:cNvPr id="1026" name="Picture 2" descr="Chrome icon - Free download on Iconfinder">
            <a:extLst>
              <a:ext uri="{FF2B5EF4-FFF2-40B4-BE49-F238E27FC236}">
                <a16:creationId xmlns:a16="http://schemas.microsoft.com/office/drawing/2014/main" id="{46095A26-B6AE-9B51-2765-DD72946F8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240" y="4967636"/>
            <a:ext cx="359992" cy="35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95076F2-D873-A17C-C7E4-36D24CF435D8}"/>
              </a:ext>
            </a:extLst>
          </p:cNvPr>
          <p:cNvSpPr/>
          <p:nvPr/>
        </p:nvSpPr>
        <p:spPr>
          <a:xfrm>
            <a:off x="218597" y="153102"/>
            <a:ext cx="4716289" cy="30464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2FAA16-5D89-86C8-61B9-BB84A0BD88B7}"/>
              </a:ext>
            </a:extLst>
          </p:cNvPr>
          <p:cNvSpPr txBox="1"/>
          <p:nvPr/>
        </p:nvSpPr>
        <p:spPr>
          <a:xfrm>
            <a:off x="2185447" y="3228945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Code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58568C-733B-AA2D-DF00-4E1463773492}"/>
              </a:ext>
            </a:extLst>
          </p:cNvPr>
          <p:cNvSpPr txBox="1"/>
          <p:nvPr/>
        </p:nvSpPr>
        <p:spPr>
          <a:xfrm>
            <a:off x="9679909" y="6305901"/>
            <a:ext cx="1470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Task Queue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B277C7-89C3-D7E5-F1B5-7BF814F8380C}"/>
              </a:ext>
            </a:extLst>
          </p:cNvPr>
          <p:cNvSpPr/>
          <p:nvPr/>
        </p:nvSpPr>
        <p:spPr>
          <a:xfrm>
            <a:off x="218597" y="3629055"/>
            <a:ext cx="4716289" cy="26093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62A29C-F704-875F-0BEC-9CC748FDA131}"/>
              </a:ext>
            </a:extLst>
          </p:cNvPr>
          <p:cNvSpPr txBox="1"/>
          <p:nvPr/>
        </p:nvSpPr>
        <p:spPr>
          <a:xfrm>
            <a:off x="2185446" y="6308247"/>
            <a:ext cx="968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Output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367AE8-E586-0203-C3ED-C17F49D318F9}"/>
              </a:ext>
            </a:extLst>
          </p:cNvPr>
          <p:cNvSpPr/>
          <p:nvPr/>
        </p:nvSpPr>
        <p:spPr>
          <a:xfrm>
            <a:off x="8337811" y="3228944"/>
            <a:ext cx="3635592" cy="16733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5817C1-490F-9992-923D-0D8BB33AD686}"/>
              </a:ext>
            </a:extLst>
          </p:cNvPr>
          <p:cNvSpPr txBox="1"/>
          <p:nvPr/>
        </p:nvSpPr>
        <p:spPr>
          <a:xfrm>
            <a:off x="9783232" y="4947577"/>
            <a:ext cx="1229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Web APIs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3F4472-FA91-BDEC-8308-47FD4D8F0FE2}"/>
              </a:ext>
            </a:extLst>
          </p:cNvPr>
          <p:cNvSpPr/>
          <p:nvPr/>
        </p:nvSpPr>
        <p:spPr>
          <a:xfrm>
            <a:off x="8337810" y="151989"/>
            <a:ext cx="3604717" cy="2522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A88CC9-2F3E-73C0-2005-DF05280E3970}"/>
              </a:ext>
            </a:extLst>
          </p:cNvPr>
          <p:cNvSpPr txBox="1"/>
          <p:nvPr/>
        </p:nvSpPr>
        <p:spPr>
          <a:xfrm>
            <a:off x="9749676" y="2720031"/>
            <a:ext cx="780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Heap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836E61-B538-063B-1E59-DE900981D984}"/>
              </a:ext>
            </a:extLst>
          </p:cNvPr>
          <p:cNvSpPr txBox="1"/>
          <p:nvPr/>
        </p:nvSpPr>
        <p:spPr>
          <a:xfrm>
            <a:off x="262195" y="3681722"/>
            <a:ext cx="18500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</a:rPr>
              <a:t>Hello world!</a:t>
            </a:r>
            <a:endParaRPr lang="en-US" dirty="0"/>
          </a:p>
        </p:txBody>
      </p:sp>
      <p:sp>
        <p:nvSpPr>
          <p:cNvPr id="11" name="Arrow: U-Turn 10">
            <a:extLst>
              <a:ext uri="{FF2B5EF4-FFF2-40B4-BE49-F238E27FC236}">
                <a16:creationId xmlns:a16="http://schemas.microsoft.com/office/drawing/2014/main" id="{D3328801-1540-13A9-0367-D92374B3B92A}"/>
              </a:ext>
            </a:extLst>
          </p:cNvPr>
          <p:cNvSpPr/>
          <p:nvPr/>
        </p:nvSpPr>
        <p:spPr>
          <a:xfrm rot="5400000">
            <a:off x="8488718" y="5785639"/>
            <a:ext cx="192024" cy="190044"/>
          </a:xfrm>
          <a:prstGeom prst="utur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U-Turn 13">
            <a:extLst>
              <a:ext uri="{FF2B5EF4-FFF2-40B4-BE49-F238E27FC236}">
                <a16:creationId xmlns:a16="http://schemas.microsoft.com/office/drawing/2014/main" id="{1AAFC7CE-1060-912B-BD76-21FC2800F1BF}"/>
              </a:ext>
            </a:extLst>
          </p:cNvPr>
          <p:cNvSpPr/>
          <p:nvPr/>
        </p:nvSpPr>
        <p:spPr>
          <a:xfrm rot="16200000">
            <a:off x="8290520" y="5776495"/>
            <a:ext cx="192024" cy="190044"/>
          </a:xfrm>
          <a:prstGeom prst="utur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02D80EA-319F-795D-D815-545F68818CFF}"/>
              </a:ext>
            </a:extLst>
          </p:cNvPr>
          <p:cNvGrpSpPr/>
          <p:nvPr/>
        </p:nvGrpSpPr>
        <p:grpSpPr>
          <a:xfrm>
            <a:off x="8946522" y="371824"/>
            <a:ext cx="2903241" cy="474666"/>
            <a:chOff x="5270539" y="5650992"/>
            <a:chExt cx="2639022" cy="474666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EA80A64-DEB0-7A6A-ED44-4A57EF806F9E}"/>
                </a:ext>
              </a:extLst>
            </p:cNvPr>
            <p:cNvSpPr/>
            <p:nvPr/>
          </p:nvSpPr>
          <p:spPr>
            <a:xfrm>
              <a:off x="5270539" y="5650992"/>
              <a:ext cx="2639022" cy="4746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B2CC09D-EAA5-6E70-41D7-ABF3CD7D47C9}"/>
                </a:ext>
              </a:extLst>
            </p:cNvPr>
            <p:cNvSpPr txBox="1"/>
            <p:nvPr/>
          </p:nvSpPr>
          <p:spPr>
            <a:xfrm>
              <a:off x="6133202" y="5703659"/>
              <a:ext cx="135120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Consolas" panose="020B0609020204030204" pitchFamily="49" charset="0"/>
                </a:rPr>
                <a:t>Promise</a:t>
              </a:r>
              <a:endParaRPr lang="en-US" dirty="0"/>
            </a:p>
          </p:txBody>
        </p:sp>
      </p:grpSp>
      <p:sp>
        <p:nvSpPr>
          <p:cNvPr id="31" name="Cloud 30">
            <a:extLst>
              <a:ext uri="{FF2B5EF4-FFF2-40B4-BE49-F238E27FC236}">
                <a16:creationId xmlns:a16="http://schemas.microsoft.com/office/drawing/2014/main" id="{D642FEDF-4A79-D995-D13D-079D4EDC5261}"/>
              </a:ext>
            </a:extLst>
          </p:cNvPr>
          <p:cNvSpPr/>
          <p:nvPr/>
        </p:nvSpPr>
        <p:spPr>
          <a:xfrm>
            <a:off x="8499871" y="503785"/>
            <a:ext cx="231588" cy="231588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B6B2593-4385-2F9E-E6C9-F37372F1CBEB}"/>
              </a:ext>
            </a:extLst>
          </p:cNvPr>
          <p:cNvGrpSpPr/>
          <p:nvPr/>
        </p:nvGrpSpPr>
        <p:grpSpPr>
          <a:xfrm>
            <a:off x="8481554" y="1150798"/>
            <a:ext cx="3368210" cy="822109"/>
            <a:chOff x="8481554" y="1150798"/>
            <a:chExt cx="3368210" cy="822109"/>
          </a:xfrm>
        </p:grpSpPr>
        <p:sp>
          <p:nvSpPr>
            <p:cNvPr id="32" name="Lightning Bolt 31">
              <a:extLst>
                <a:ext uri="{FF2B5EF4-FFF2-40B4-BE49-F238E27FC236}">
                  <a16:creationId xmlns:a16="http://schemas.microsoft.com/office/drawing/2014/main" id="{C2415E39-DF22-B315-12EC-78FEAF4EF0EE}"/>
                </a:ext>
              </a:extLst>
            </p:cNvPr>
            <p:cNvSpPr/>
            <p:nvPr/>
          </p:nvSpPr>
          <p:spPr>
            <a:xfrm>
              <a:off x="8481554" y="1203466"/>
              <a:ext cx="285157" cy="285157"/>
            </a:xfrm>
            <a:prstGeom prst="lightningBol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EF3DDDF-55B1-9307-9F0D-014675C1494B}"/>
                </a:ext>
              </a:extLst>
            </p:cNvPr>
            <p:cNvSpPr/>
            <p:nvPr/>
          </p:nvSpPr>
          <p:spPr>
            <a:xfrm>
              <a:off x="8946523" y="1150798"/>
              <a:ext cx="2903241" cy="6960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A6126AA-3396-D9ED-287C-7DFEFB8CF127}"/>
                </a:ext>
              </a:extLst>
            </p:cNvPr>
            <p:cNvSpPr txBox="1"/>
            <p:nvPr/>
          </p:nvSpPr>
          <p:spPr>
            <a:xfrm>
              <a:off x="9048749" y="1203466"/>
              <a:ext cx="2801015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</a:rPr>
                <a:t>res =&gt; {</a:t>
              </a:r>
            </a:p>
            <a:p>
              <a:r>
                <a:rPr lang="en-US" sz="1100" dirty="0">
                  <a:latin typeface="Consolas" panose="020B0609020204030204" pitchFamily="49" charset="0"/>
                </a:rPr>
                <a:t>  console.log("I have returned!");</a:t>
              </a:r>
            </a:p>
            <a:p>
              <a:r>
                <a:rPr lang="en-US" sz="1100" dirty="0">
                  <a:latin typeface="Consolas" panose="020B0609020204030204" pitchFamily="49" charset="0"/>
                </a:rPr>
                <a:t>}</a:t>
              </a:r>
            </a:p>
            <a:p>
              <a:endParaRPr lang="en-US" sz="11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26" name="Lightning Bolt 25">
            <a:extLst>
              <a:ext uri="{FF2B5EF4-FFF2-40B4-BE49-F238E27FC236}">
                <a16:creationId xmlns:a16="http://schemas.microsoft.com/office/drawing/2014/main" id="{DB28C9F1-663F-42AC-92D9-EA04A7659E97}"/>
              </a:ext>
            </a:extLst>
          </p:cNvPr>
          <p:cNvSpPr/>
          <p:nvPr/>
        </p:nvSpPr>
        <p:spPr>
          <a:xfrm>
            <a:off x="11475118" y="492869"/>
            <a:ext cx="232576" cy="232576"/>
          </a:xfrm>
          <a:prstGeom prst="lightningBol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3836CF7-8448-5DAD-2942-690A2FB4A97B}"/>
              </a:ext>
            </a:extLst>
          </p:cNvPr>
          <p:cNvSpPr txBox="1"/>
          <p:nvPr/>
        </p:nvSpPr>
        <p:spPr>
          <a:xfrm>
            <a:off x="262195" y="4051054"/>
            <a:ext cx="18500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</a:rPr>
              <a:t>I am next!</a:t>
            </a:r>
            <a:endParaRPr lang="en-US" dirty="0"/>
          </a:p>
        </p:txBody>
      </p:sp>
      <p:sp>
        <p:nvSpPr>
          <p:cNvPr id="43" name="Cloud 42">
            <a:extLst>
              <a:ext uri="{FF2B5EF4-FFF2-40B4-BE49-F238E27FC236}">
                <a16:creationId xmlns:a16="http://schemas.microsoft.com/office/drawing/2014/main" id="{40AE2ECF-4D45-B095-765B-0B4A30C72A79}"/>
              </a:ext>
            </a:extLst>
          </p:cNvPr>
          <p:cNvSpPr/>
          <p:nvPr/>
        </p:nvSpPr>
        <p:spPr>
          <a:xfrm>
            <a:off x="9048749" y="5711941"/>
            <a:ext cx="264732" cy="264732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391C1F0-545F-C04E-5228-89CBF5D70ADE}"/>
              </a:ext>
            </a:extLst>
          </p:cNvPr>
          <p:cNvGrpSpPr/>
          <p:nvPr/>
        </p:nvGrpSpPr>
        <p:grpSpPr>
          <a:xfrm>
            <a:off x="5270539" y="5650992"/>
            <a:ext cx="2639022" cy="474666"/>
            <a:chOff x="5270539" y="5650992"/>
            <a:chExt cx="2639022" cy="47466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32F4F79-69CB-ED34-8E18-530C5F3B4F5F}"/>
                </a:ext>
              </a:extLst>
            </p:cNvPr>
            <p:cNvSpPr/>
            <p:nvPr/>
          </p:nvSpPr>
          <p:spPr>
            <a:xfrm>
              <a:off x="5270539" y="5650992"/>
              <a:ext cx="2639022" cy="4746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Lightning Bolt 6">
              <a:extLst>
                <a:ext uri="{FF2B5EF4-FFF2-40B4-BE49-F238E27FC236}">
                  <a16:creationId xmlns:a16="http://schemas.microsoft.com/office/drawing/2014/main" id="{D92236AC-3DB0-C361-BDCC-73D5D0C26B0B}"/>
                </a:ext>
              </a:extLst>
            </p:cNvPr>
            <p:cNvSpPr/>
            <p:nvPr/>
          </p:nvSpPr>
          <p:spPr>
            <a:xfrm>
              <a:off x="6473762" y="5772037"/>
              <a:ext cx="232576" cy="232576"/>
            </a:xfrm>
            <a:prstGeom prst="lightningBol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2519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07407E-6 L 2.08333E-7 -0.10718 " pathEditMode="relative" rAng="0" ptsTypes="AA">
                                      <p:cBhvr>
                                        <p:cTn id="14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694777-1BC2-5379-8540-F339AA4B51FC}"/>
              </a:ext>
            </a:extLst>
          </p:cNvPr>
          <p:cNvSpPr/>
          <p:nvPr/>
        </p:nvSpPr>
        <p:spPr>
          <a:xfrm>
            <a:off x="5110468" y="151989"/>
            <a:ext cx="3027692" cy="60864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1F0EAF-276F-5543-29C7-9EC685AD0CEC}"/>
              </a:ext>
            </a:extLst>
          </p:cNvPr>
          <p:cNvSpPr txBox="1"/>
          <p:nvPr/>
        </p:nvSpPr>
        <p:spPr>
          <a:xfrm>
            <a:off x="5969038" y="6305901"/>
            <a:ext cx="1310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Call 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09303C-B899-EC9E-7613-861114B6A831}"/>
              </a:ext>
            </a:extLst>
          </p:cNvPr>
          <p:cNvSpPr/>
          <p:nvPr/>
        </p:nvSpPr>
        <p:spPr>
          <a:xfrm>
            <a:off x="8833103" y="5477256"/>
            <a:ext cx="3163825" cy="7631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E2CB0F-F47B-ECC6-1662-D35B05D2B3F0}"/>
              </a:ext>
            </a:extLst>
          </p:cNvPr>
          <p:cNvSpPr txBox="1"/>
          <p:nvPr/>
        </p:nvSpPr>
        <p:spPr>
          <a:xfrm>
            <a:off x="629093" y="266041"/>
            <a:ext cx="433644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console.log("Hello world!");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fetch("https://example.com/</a:t>
            </a:r>
            <a:r>
              <a:rPr lang="en-US" sz="1600" dirty="0" err="1">
                <a:latin typeface="Consolas" panose="020B0609020204030204" pitchFamily="49" charset="0"/>
              </a:rPr>
              <a:t>api.json</a:t>
            </a:r>
            <a:r>
              <a:rPr lang="en-US" sz="1600" dirty="0">
                <a:latin typeface="Consolas" panose="020B0609020204030204" pitchFamily="49" charset="0"/>
              </a:rPr>
              <a:t>")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.then(res =&gt;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console.log("I have returned!");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});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console.log("I am next!");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9C4F30-52F1-C67D-8B3F-C6DFA3CFDF94}"/>
              </a:ext>
            </a:extLst>
          </p:cNvPr>
          <p:cNvSpPr txBox="1"/>
          <p:nvPr/>
        </p:nvSpPr>
        <p:spPr>
          <a:xfrm>
            <a:off x="311879" y="751435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➜</a:t>
            </a:r>
          </a:p>
        </p:txBody>
      </p:sp>
      <p:pic>
        <p:nvPicPr>
          <p:cNvPr id="1026" name="Picture 2" descr="Chrome icon - Free download on Iconfinder">
            <a:extLst>
              <a:ext uri="{FF2B5EF4-FFF2-40B4-BE49-F238E27FC236}">
                <a16:creationId xmlns:a16="http://schemas.microsoft.com/office/drawing/2014/main" id="{46095A26-B6AE-9B51-2765-DD72946F8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240" y="4967636"/>
            <a:ext cx="359992" cy="35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95076F2-D873-A17C-C7E4-36D24CF435D8}"/>
              </a:ext>
            </a:extLst>
          </p:cNvPr>
          <p:cNvSpPr/>
          <p:nvPr/>
        </p:nvSpPr>
        <p:spPr>
          <a:xfrm>
            <a:off x="218597" y="153102"/>
            <a:ext cx="4716289" cy="30464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2FAA16-5D89-86C8-61B9-BB84A0BD88B7}"/>
              </a:ext>
            </a:extLst>
          </p:cNvPr>
          <p:cNvSpPr txBox="1"/>
          <p:nvPr/>
        </p:nvSpPr>
        <p:spPr>
          <a:xfrm>
            <a:off x="2185447" y="3228945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Code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58568C-733B-AA2D-DF00-4E1463773492}"/>
              </a:ext>
            </a:extLst>
          </p:cNvPr>
          <p:cNvSpPr txBox="1"/>
          <p:nvPr/>
        </p:nvSpPr>
        <p:spPr>
          <a:xfrm>
            <a:off x="9679909" y="6305901"/>
            <a:ext cx="1470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Task Queue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B277C7-89C3-D7E5-F1B5-7BF814F8380C}"/>
              </a:ext>
            </a:extLst>
          </p:cNvPr>
          <p:cNvSpPr/>
          <p:nvPr/>
        </p:nvSpPr>
        <p:spPr>
          <a:xfrm>
            <a:off x="218597" y="3629055"/>
            <a:ext cx="4716289" cy="26093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62A29C-F704-875F-0BEC-9CC748FDA131}"/>
              </a:ext>
            </a:extLst>
          </p:cNvPr>
          <p:cNvSpPr txBox="1"/>
          <p:nvPr/>
        </p:nvSpPr>
        <p:spPr>
          <a:xfrm>
            <a:off x="2185446" y="6308247"/>
            <a:ext cx="968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Output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367AE8-E586-0203-C3ED-C17F49D318F9}"/>
              </a:ext>
            </a:extLst>
          </p:cNvPr>
          <p:cNvSpPr/>
          <p:nvPr/>
        </p:nvSpPr>
        <p:spPr>
          <a:xfrm>
            <a:off x="8337811" y="3228944"/>
            <a:ext cx="3635592" cy="16733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5817C1-490F-9992-923D-0D8BB33AD686}"/>
              </a:ext>
            </a:extLst>
          </p:cNvPr>
          <p:cNvSpPr txBox="1"/>
          <p:nvPr/>
        </p:nvSpPr>
        <p:spPr>
          <a:xfrm>
            <a:off x="9783232" y="4947577"/>
            <a:ext cx="1229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Web APIs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3F4472-FA91-BDEC-8308-47FD4D8F0FE2}"/>
              </a:ext>
            </a:extLst>
          </p:cNvPr>
          <p:cNvSpPr/>
          <p:nvPr/>
        </p:nvSpPr>
        <p:spPr>
          <a:xfrm>
            <a:off x="8337810" y="151989"/>
            <a:ext cx="3604717" cy="2522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A88CC9-2F3E-73C0-2005-DF05280E3970}"/>
              </a:ext>
            </a:extLst>
          </p:cNvPr>
          <p:cNvSpPr txBox="1"/>
          <p:nvPr/>
        </p:nvSpPr>
        <p:spPr>
          <a:xfrm>
            <a:off x="9749676" y="2720031"/>
            <a:ext cx="780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Heap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836E61-B538-063B-1E59-DE900981D984}"/>
              </a:ext>
            </a:extLst>
          </p:cNvPr>
          <p:cNvSpPr txBox="1"/>
          <p:nvPr/>
        </p:nvSpPr>
        <p:spPr>
          <a:xfrm>
            <a:off x="262195" y="3681722"/>
            <a:ext cx="18500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</a:rPr>
              <a:t>Hello world!</a:t>
            </a:r>
            <a:endParaRPr lang="en-US" dirty="0"/>
          </a:p>
        </p:txBody>
      </p:sp>
      <p:sp>
        <p:nvSpPr>
          <p:cNvPr id="11" name="Arrow: U-Turn 10">
            <a:extLst>
              <a:ext uri="{FF2B5EF4-FFF2-40B4-BE49-F238E27FC236}">
                <a16:creationId xmlns:a16="http://schemas.microsoft.com/office/drawing/2014/main" id="{D3328801-1540-13A9-0367-D92374B3B92A}"/>
              </a:ext>
            </a:extLst>
          </p:cNvPr>
          <p:cNvSpPr/>
          <p:nvPr/>
        </p:nvSpPr>
        <p:spPr>
          <a:xfrm rot="5400000">
            <a:off x="8488718" y="5785639"/>
            <a:ext cx="192024" cy="190044"/>
          </a:xfrm>
          <a:prstGeom prst="utur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U-Turn 13">
            <a:extLst>
              <a:ext uri="{FF2B5EF4-FFF2-40B4-BE49-F238E27FC236}">
                <a16:creationId xmlns:a16="http://schemas.microsoft.com/office/drawing/2014/main" id="{1AAFC7CE-1060-912B-BD76-21FC2800F1BF}"/>
              </a:ext>
            </a:extLst>
          </p:cNvPr>
          <p:cNvSpPr/>
          <p:nvPr/>
        </p:nvSpPr>
        <p:spPr>
          <a:xfrm rot="16200000">
            <a:off x="8290520" y="5776495"/>
            <a:ext cx="192024" cy="190044"/>
          </a:xfrm>
          <a:prstGeom prst="utur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4F6AB46-9D00-BC0D-CD7B-4CDAAE755A25}"/>
              </a:ext>
            </a:extLst>
          </p:cNvPr>
          <p:cNvGrpSpPr/>
          <p:nvPr/>
        </p:nvGrpSpPr>
        <p:grpSpPr>
          <a:xfrm>
            <a:off x="8481554" y="371824"/>
            <a:ext cx="3368210" cy="1601083"/>
            <a:chOff x="8481554" y="371824"/>
            <a:chExt cx="3368210" cy="160108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02D80EA-319F-795D-D815-545F68818CFF}"/>
                </a:ext>
              </a:extLst>
            </p:cNvPr>
            <p:cNvGrpSpPr/>
            <p:nvPr/>
          </p:nvGrpSpPr>
          <p:grpSpPr>
            <a:xfrm>
              <a:off x="8946522" y="371824"/>
              <a:ext cx="2903241" cy="474666"/>
              <a:chOff x="5270539" y="5650992"/>
              <a:chExt cx="2639022" cy="474666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EA80A64-DEB0-7A6A-ED44-4A57EF806F9E}"/>
                  </a:ext>
                </a:extLst>
              </p:cNvPr>
              <p:cNvSpPr/>
              <p:nvPr/>
            </p:nvSpPr>
            <p:spPr>
              <a:xfrm>
                <a:off x="5270539" y="5650992"/>
                <a:ext cx="2639022" cy="47466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B2CC09D-EAA5-6E70-41D7-ABF3CD7D47C9}"/>
                  </a:ext>
                </a:extLst>
              </p:cNvPr>
              <p:cNvSpPr txBox="1"/>
              <p:nvPr/>
            </p:nvSpPr>
            <p:spPr>
              <a:xfrm>
                <a:off x="6133202" y="5703659"/>
                <a:ext cx="13512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latin typeface="Consolas" panose="020B0609020204030204" pitchFamily="49" charset="0"/>
                  </a:rPr>
                  <a:t>Promise</a:t>
                </a:r>
                <a:endParaRPr lang="en-US" dirty="0"/>
              </a:p>
            </p:txBody>
          </p:sp>
        </p:grpSp>
        <p:sp>
          <p:nvSpPr>
            <p:cNvPr id="31" name="Cloud 30">
              <a:extLst>
                <a:ext uri="{FF2B5EF4-FFF2-40B4-BE49-F238E27FC236}">
                  <a16:creationId xmlns:a16="http://schemas.microsoft.com/office/drawing/2014/main" id="{D642FEDF-4A79-D995-D13D-079D4EDC5261}"/>
                </a:ext>
              </a:extLst>
            </p:cNvPr>
            <p:cNvSpPr/>
            <p:nvPr/>
          </p:nvSpPr>
          <p:spPr>
            <a:xfrm>
              <a:off x="8499871" y="503785"/>
              <a:ext cx="231588" cy="231588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B6B2593-4385-2F9E-E6C9-F37372F1CBEB}"/>
                </a:ext>
              </a:extLst>
            </p:cNvPr>
            <p:cNvGrpSpPr/>
            <p:nvPr/>
          </p:nvGrpSpPr>
          <p:grpSpPr>
            <a:xfrm>
              <a:off x="8481554" y="1150798"/>
              <a:ext cx="3368210" cy="822109"/>
              <a:chOff x="8481554" y="1150798"/>
              <a:chExt cx="3368210" cy="822109"/>
            </a:xfrm>
          </p:grpSpPr>
          <p:sp>
            <p:nvSpPr>
              <p:cNvPr id="32" name="Lightning Bolt 31">
                <a:extLst>
                  <a:ext uri="{FF2B5EF4-FFF2-40B4-BE49-F238E27FC236}">
                    <a16:creationId xmlns:a16="http://schemas.microsoft.com/office/drawing/2014/main" id="{C2415E39-DF22-B315-12EC-78FEAF4EF0EE}"/>
                  </a:ext>
                </a:extLst>
              </p:cNvPr>
              <p:cNvSpPr/>
              <p:nvPr/>
            </p:nvSpPr>
            <p:spPr>
              <a:xfrm>
                <a:off x="8481554" y="1203466"/>
                <a:ext cx="285157" cy="285157"/>
              </a:xfrm>
              <a:prstGeom prst="lightningBol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EF3DDDF-55B1-9307-9F0D-014675C1494B}"/>
                  </a:ext>
                </a:extLst>
              </p:cNvPr>
              <p:cNvSpPr/>
              <p:nvPr/>
            </p:nvSpPr>
            <p:spPr>
              <a:xfrm>
                <a:off x="8946523" y="1150798"/>
                <a:ext cx="2903241" cy="6960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A6126AA-3396-D9ED-287C-7DFEFB8CF127}"/>
                  </a:ext>
                </a:extLst>
              </p:cNvPr>
              <p:cNvSpPr txBox="1"/>
              <p:nvPr/>
            </p:nvSpPr>
            <p:spPr>
              <a:xfrm>
                <a:off x="9048749" y="1203466"/>
                <a:ext cx="2801015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</a:rPr>
                  <a:t>res =&gt; {</a:t>
                </a:r>
              </a:p>
              <a:p>
                <a:r>
                  <a:rPr lang="en-US" sz="1100" dirty="0">
                    <a:latin typeface="Consolas" panose="020B0609020204030204" pitchFamily="49" charset="0"/>
                  </a:rPr>
                  <a:t>  console.log("I have returned!");</a:t>
                </a:r>
              </a:p>
              <a:p>
                <a:r>
                  <a:rPr lang="en-US" sz="1100" dirty="0">
                    <a:latin typeface="Consolas" panose="020B0609020204030204" pitchFamily="49" charset="0"/>
                  </a:rPr>
                  <a:t>}</a:t>
                </a:r>
              </a:p>
              <a:p>
                <a:endParaRPr lang="en-US" sz="1100" dirty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26" name="Lightning Bolt 25">
              <a:extLst>
                <a:ext uri="{FF2B5EF4-FFF2-40B4-BE49-F238E27FC236}">
                  <a16:creationId xmlns:a16="http://schemas.microsoft.com/office/drawing/2014/main" id="{DB28C9F1-663F-42AC-92D9-EA04A7659E97}"/>
                </a:ext>
              </a:extLst>
            </p:cNvPr>
            <p:cNvSpPr/>
            <p:nvPr/>
          </p:nvSpPr>
          <p:spPr>
            <a:xfrm>
              <a:off x="11475118" y="492869"/>
              <a:ext cx="232576" cy="232576"/>
            </a:xfrm>
            <a:prstGeom prst="lightningBol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73836CF7-8448-5DAD-2942-690A2FB4A97B}"/>
              </a:ext>
            </a:extLst>
          </p:cNvPr>
          <p:cNvSpPr txBox="1"/>
          <p:nvPr/>
        </p:nvSpPr>
        <p:spPr>
          <a:xfrm>
            <a:off x="262195" y="4051054"/>
            <a:ext cx="18500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</a:rPr>
              <a:t>I am next!</a:t>
            </a:r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391C1F0-545F-C04E-5228-89CBF5D70ADE}"/>
              </a:ext>
            </a:extLst>
          </p:cNvPr>
          <p:cNvGrpSpPr/>
          <p:nvPr/>
        </p:nvGrpSpPr>
        <p:grpSpPr>
          <a:xfrm>
            <a:off x="5270539" y="5650992"/>
            <a:ext cx="2639022" cy="474666"/>
            <a:chOff x="5270539" y="5650992"/>
            <a:chExt cx="2639022" cy="47466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32F4F79-69CB-ED34-8E18-530C5F3B4F5F}"/>
                </a:ext>
              </a:extLst>
            </p:cNvPr>
            <p:cNvSpPr/>
            <p:nvPr/>
          </p:nvSpPr>
          <p:spPr>
            <a:xfrm>
              <a:off x="5270539" y="5650992"/>
              <a:ext cx="2639022" cy="4746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Lightning Bolt 6">
              <a:extLst>
                <a:ext uri="{FF2B5EF4-FFF2-40B4-BE49-F238E27FC236}">
                  <a16:creationId xmlns:a16="http://schemas.microsoft.com/office/drawing/2014/main" id="{D92236AC-3DB0-C361-BDCC-73D5D0C26B0B}"/>
                </a:ext>
              </a:extLst>
            </p:cNvPr>
            <p:cNvSpPr/>
            <p:nvPr/>
          </p:nvSpPr>
          <p:spPr>
            <a:xfrm>
              <a:off x="6473762" y="5772037"/>
              <a:ext cx="232576" cy="232576"/>
            </a:xfrm>
            <a:prstGeom prst="lightningBol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06CE5FA-F74E-0E9D-98AE-B0D60BA4AA9A}"/>
              </a:ext>
            </a:extLst>
          </p:cNvPr>
          <p:cNvGrpSpPr/>
          <p:nvPr/>
        </p:nvGrpSpPr>
        <p:grpSpPr>
          <a:xfrm>
            <a:off x="5270539" y="5083743"/>
            <a:ext cx="2639022" cy="474666"/>
            <a:chOff x="5270539" y="5650992"/>
            <a:chExt cx="2639022" cy="47466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40AD1AB-4973-0EE0-8BAA-0ED1FA61C33C}"/>
                </a:ext>
              </a:extLst>
            </p:cNvPr>
            <p:cNvSpPr/>
            <p:nvPr/>
          </p:nvSpPr>
          <p:spPr>
            <a:xfrm>
              <a:off x="5270539" y="5650992"/>
              <a:ext cx="2639022" cy="4746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20057CA-AC7B-7810-7FFB-05F66B36560F}"/>
                </a:ext>
              </a:extLst>
            </p:cNvPr>
            <p:cNvSpPr txBox="1"/>
            <p:nvPr/>
          </p:nvSpPr>
          <p:spPr>
            <a:xfrm>
              <a:off x="5786030" y="5703659"/>
              <a:ext cx="157048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Consolas" panose="020B0609020204030204" pitchFamily="49" charset="0"/>
                </a:rPr>
                <a:t>console.log</a:t>
              </a:r>
              <a:endParaRPr lang="en-US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696D4011-5D99-0726-72DB-372B71BB8D2F}"/>
              </a:ext>
            </a:extLst>
          </p:cNvPr>
          <p:cNvSpPr txBox="1"/>
          <p:nvPr/>
        </p:nvSpPr>
        <p:spPr>
          <a:xfrm>
            <a:off x="262195" y="4444180"/>
            <a:ext cx="24048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</a:rPr>
              <a:t>I have returned!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896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2.59259E-6 L 0.00039 0.03912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0.03912 L 0.00039 0.08079 " pathEditMode="relative" rAng="0" ptsTypes="AA">
                                      <p:cBhvr>
                                        <p:cTn id="2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0.06829 L 0.00039 0.13287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0" grpId="2"/>
      <p:bldP spid="3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548</Words>
  <Application>Microsoft Office PowerPoint</Application>
  <PresentationFormat>Widescreen</PresentationFormat>
  <Paragraphs>140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Cole Tyler Nelson</dc:creator>
  <cp:lastModifiedBy>Cole Tyler Nelson</cp:lastModifiedBy>
  <cp:revision>6</cp:revision>
  <dcterms:created xsi:type="dcterms:W3CDTF">2024-06-23T19:11:03Z</dcterms:created>
  <dcterms:modified xsi:type="dcterms:W3CDTF">2024-06-23T21:22:55Z</dcterms:modified>
</cp:coreProperties>
</file>