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illibus.xyz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26EC-EDF5-4343-B9EF-10D4B6A26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Panic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8F902-A1C5-41C3-BCF4-9333441B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Kevin Liu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   Hunter Gaukel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   Ethan Smith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   Ethan Averbukh</a:t>
            </a:r>
          </a:p>
        </p:txBody>
      </p:sp>
    </p:spTree>
    <p:extLst>
      <p:ext uri="{BB962C8B-B14F-4D97-AF65-F5344CB8AC3E}">
        <p14:creationId xmlns:p14="http://schemas.microsoft.com/office/powerpoint/2010/main" val="240141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6824-3D1D-4E27-BAF0-669EF74A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0ACE-159B-419D-89EB-5AFA27D6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are consistently under pressure to meet deadlines and preform well.</a:t>
            </a:r>
          </a:p>
          <a:p>
            <a:r>
              <a:rPr lang="en-US" dirty="0"/>
              <a:t>To keep track of these important dates requires continuously returning to the syllabi, on a daily or weekly basis.</a:t>
            </a:r>
          </a:p>
          <a:p>
            <a:r>
              <a:rPr lang="en-US" dirty="0"/>
              <a:t>When deadlines begin to pile up, the chance of rushing or missing to complete work on time increases. </a:t>
            </a:r>
          </a:p>
          <a:p>
            <a:r>
              <a:rPr lang="en-US" dirty="0"/>
              <a:t>Every student knows the PANIC that sets in when due dates approach. Probably what we are all feeling today.</a:t>
            </a:r>
          </a:p>
        </p:txBody>
      </p:sp>
    </p:spTree>
    <p:extLst>
      <p:ext uri="{BB962C8B-B14F-4D97-AF65-F5344CB8AC3E}">
        <p14:creationId xmlns:p14="http://schemas.microsoft.com/office/powerpoint/2010/main" val="24593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33FB-2384-4775-9D65-2D22BC14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5CF4-8D38-4D04-8EC3-D74ED926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here at Panic Sort have built a web service which eliminates the panic you may experience.</a:t>
            </a:r>
          </a:p>
          <a:p>
            <a:r>
              <a:rPr lang="en-US" dirty="0"/>
              <a:t>Our web service uploads your syllabi (local or OCR), extracts the important deadlines, and posts it to your Google calendar. All with the click of a button (or two)!</a:t>
            </a:r>
          </a:p>
          <a:p>
            <a:r>
              <a:rPr lang="en-US" dirty="0"/>
              <a:t>Never again will any student forget any important deadlines.</a:t>
            </a:r>
          </a:p>
        </p:txBody>
      </p:sp>
    </p:spTree>
    <p:extLst>
      <p:ext uri="{BB962C8B-B14F-4D97-AF65-F5344CB8AC3E}">
        <p14:creationId xmlns:p14="http://schemas.microsoft.com/office/powerpoint/2010/main" val="190420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0680-9F8E-4D32-B17C-A284EB77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1775-C100-4AE9-AE44-6AE42C4A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pPr algn="ctr"/>
            <a:r>
              <a:rPr lang="en-US" dirty="0">
                <a:hlinkClick r:id="rId2"/>
              </a:rPr>
              <a:t>http://sillibus.xyz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670C-3AAE-4B9C-93CC-777E2EED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15B5-0B68-47CE-AC30-FD4F4796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Students</a:t>
            </a:r>
          </a:p>
          <a:p>
            <a:r>
              <a:rPr lang="en-US" dirty="0"/>
              <a:t>Large Market Size</a:t>
            </a:r>
          </a:p>
          <a:p>
            <a:r>
              <a:rPr lang="en-US" dirty="0"/>
              <a:t>Students reluctant to pay for services</a:t>
            </a:r>
          </a:p>
          <a:p>
            <a:r>
              <a:rPr lang="en-US" dirty="0"/>
              <a:t>Cost of server</a:t>
            </a:r>
          </a:p>
          <a:p>
            <a:pPr lvl="1"/>
            <a:r>
              <a:rPr lang="en-US" dirty="0"/>
              <a:t>Donation based service</a:t>
            </a:r>
          </a:p>
          <a:p>
            <a:pPr lvl="1"/>
            <a:r>
              <a:rPr lang="en-US" dirty="0"/>
              <a:t>Pricing per upload</a:t>
            </a:r>
          </a:p>
          <a:p>
            <a:r>
              <a:rPr lang="en-US" dirty="0"/>
              <a:t>Break Even</a:t>
            </a:r>
          </a:p>
          <a:p>
            <a:pPr lvl="1"/>
            <a:r>
              <a:rPr lang="en-US" dirty="0"/>
              <a:t>EC2 Costs ~$8 Month, Domain ~$1 per year. Overall Costs =~$100 a year</a:t>
            </a:r>
          </a:p>
          <a:p>
            <a:pPr lvl="1"/>
            <a:r>
              <a:rPr lang="en-US" dirty="0"/>
              <a:t>1000 users at $0.10 an upload ~ break even</a:t>
            </a:r>
          </a:p>
        </p:txBody>
      </p:sp>
    </p:spTree>
    <p:extLst>
      <p:ext uri="{BB962C8B-B14F-4D97-AF65-F5344CB8AC3E}">
        <p14:creationId xmlns:p14="http://schemas.microsoft.com/office/powerpoint/2010/main" val="37366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FA38-40C7-41DE-91FF-679BFC93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1229-FAB0-4070-A26A-5A76C68F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1868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210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Panic Sort</vt:lpstr>
      <vt:lpstr>Problem to Solve</vt:lpstr>
      <vt:lpstr>Solution</vt:lpstr>
      <vt:lpstr>Webpage</vt:lpstr>
      <vt:lpstr>Target Audience &amp; Cost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Panic Sort</dc:title>
  <dc:creator>Ethan</dc:creator>
  <cp:lastModifiedBy>Hunter R. Gaukel</cp:lastModifiedBy>
  <cp:revision>7</cp:revision>
  <dcterms:created xsi:type="dcterms:W3CDTF">2018-12-04T19:26:42Z</dcterms:created>
  <dcterms:modified xsi:type="dcterms:W3CDTF">2018-12-04T23:27:23Z</dcterms:modified>
</cp:coreProperties>
</file>