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illibus.xy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26EC-EDF5-4343-B9EF-10D4B6A26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Panic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F902-A1C5-41C3-BCF4-9333441B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Kevin Liu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Hunter Gaukel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Ethan Smith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Ethan Averbukh</a:t>
            </a:r>
          </a:p>
        </p:txBody>
      </p:sp>
    </p:spTree>
    <p:extLst>
      <p:ext uri="{BB962C8B-B14F-4D97-AF65-F5344CB8AC3E}">
        <p14:creationId xmlns:p14="http://schemas.microsoft.com/office/powerpoint/2010/main" val="24014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6824-3D1D-4E27-BAF0-669EF74A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ACE-159B-419D-89EB-5AFA27D6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consistently under pressure to meet deadlines and preform well.</a:t>
            </a:r>
          </a:p>
          <a:p>
            <a:r>
              <a:rPr lang="en-US" dirty="0"/>
              <a:t>To keep track of these important dates requires continuously returning to the syllabi, on a daily or weekly basis.</a:t>
            </a:r>
          </a:p>
          <a:p>
            <a:r>
              <a:rPr lang="en-US" dirty="0"/>
              <a:t>When deadlines begin to pile up, the chance of rushing or missing to complete work on time increases. </a:t>
            </a:r>
          </a:p>
          <a:p>
            <a:r>
              <a:rPr lang="en-US" dirty="0"/>
              <a:t>Every student knows the PANIC that sets in when due dates approach. Probably what we are all feeling today.</a:t>
            </a:r>
          </a:p>
        </p:txBody>
      </p:sp>
    </p:spTree>
    <p:extLst>
      <p:ext uri="{BB962C8B-B14F-4D97-AF65-F5344CB8AC3E}">
        <p14:creationId xmlns:p14="http://schemas.microsoft.com/office/powerpoint/2010/main" val="24593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33FB-2384-4775-9D65-2D22BC1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5CF4-8D38-4D04-8EC3-D74ED926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here at Panic Sort have built a web service which eliminates the panic you may experience.</a:t>
            </a:r>
          </a:p>
          <a:p>
            <a:r>
              <a:rPr lang="en-US" dirty="0"/>
              <a:t>Our web service uploads your syllabi (local or OCR), extracts the important deadlines, and posts it to your Google calendar. All with the click of a button (or two)!</a:t>
            </a:r>
          </a:p>
          <a:p>
            <a:r>
              <a:rPr lang="en-US" dirty="0"/>
              <a:t>Never again will any student forget any important deadlines.</a:t>
            </a:r>
          </a:p>
        </p:txBody>
      </p:sp>
    </p:spTree>
    <p:extLst>
      <p:ext uri="{BB962C8B-B14F-4D97-AF65-F5344CB8AC3E}">
        <p14:creationId xmlns:p14="http://schemas.microsoft.com/office/powerpoint/2010/main" val="19042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0680-9F8E-4D32-B17C-A284EB7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1775-C100-4AE9-AE44-6AE42C4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http://sillibus.xyz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153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Panic Sort</vt:lpstr>
      <vt:lpstr>Problem to Solve</vt:lpstr>
      <vt:lpstr>Solution</vt:lpstr>
      <vt:lpstr>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Panic Sort</dc:title>
  <dc:creator>Ethan</dc:creator>
  <cp:lastModifiedBy>Ethan</cp:lastModifiedBy>
  <cp:revision>5</cp:revision>
  <dcterms:created xsi:type="dcterms:W3CDTF">2018-12-04T19:26:42Z</dcterms:created>
  <dcterms:modified xsi:type="dcterms:W3CDTF">2018-12-04T20:04:28Z</dcterms:modified>
</cp:coreProperties>
</file>