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000" y="3789040"/>
            <a:ext cx="4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9000" y="2636912"/>
            <a:ext cx="4715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32656"/>
            <a:ext cx="1301512" cy="32184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851920" y="2780928"/>
            <a:ext cx="346585" cy="1368152"/>
            <a:chOff x="4009391" y="2780928"/>
            <a:chExt cx="346585" cy="1368152"/>
          </a:xfrm>
        </p:grpSpPr>
        <p:sp>
          <p:nvSpPr>
            <p:cNvPr id="2" name="Rectangle 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2014-04-01T16:35:38Z</dcterms:created>
  <dcterms:modified xsi:type="dcterms:W3CDTF">2015-12-19T12:44:08Z</dcterms:modified>
</cp:coreProperties>
</file>