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13"/>
  </p:notesMasterIdLst>
  <p:sldIdLst>
    <p:sldId id="262" r:id="rId3"/>
    <p:sldId id="298" r:id="rId4"/>
    <p:sldId id="314" r:id="rId5"/>
    <p:sldId id="313" r:id="rId6"/>
    <p:sldId id="315" r:id="rId7"/>
    <p:sldId id="316" r:id="rId8"/>
    <p:sldId id="317" r:id="rId9"/>
    <p:sldId id="318" r:id="rId10"/>
    <p:sldId id="319" r:id="rId11"/>
    <p:sldId id="310" r:id="rId12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B74E99-837C-2442-BC15-0B72CC049FBE}">
          <p14:sldIdLst>
            <p14:sldId id="262"/>
            <p14:sldId id="298"/>
            <p14:sldId id="314"/>
            <p14:sldId id="313"/>
            <p14:sldId id="315"/>
            <p14:sldId id="316"/>
            <p14:sldId id="317"/>
            <p14:sldId id="318"/>
            <p14:sldId id="319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77" autoAdjust="0"/>
  </p:normalViewPr>
  <p:slideViewPr>
    <p:cSldViewPr snapToGrid="0" snapToObjects="1">
      <p:cViewPr varScale="1">
        <p:scale>
          <a:sx n="115" d="100"/>
          <a:sy n="115" d="100"/>
        </p:scale>
        <p:origin x="-448" y="-120"/>
      </p:cViewPr>
      <p:guideLst>
        <p:guide orient="horz" pos="1303"/>
        <p:guide orient="horz" pos="2160"/>
        <p:guide orient="horz" pos="286"/>
        <p:guide pos="5416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47A12-7B99-F147-B048-833836355128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57ED-8056-BF43-AD3D-DFE242B6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1280159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 b="1">
                <a:solidFill>
                  <a:schemeClr val="tx2"/>
                </a:solidFill>
              </a:defRPr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642568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/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7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99678"/>
            <a:ext cx="12801600" cy="1096963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4800"/>
              </a:lnSpc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328362"/>
            <a:ext cx="12801600" cy="3440536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600"/>
              </a:lnSpc>
              <a:defRPr sz="30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543800"/>
            <a:ext cx="14630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782" y="7709445"/>
            <a:ext cx="1600227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4286"/>
        </a:lnSpc>
        <a:spcBef>
          <a:spcPct val="0"/>
        </a:spcBef>
        <a:buNone/>
        <a:defRPr sz="34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914401" y="1371600"/>
            <a:ext cx="128015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54025"/>
            <a:ext cx="4094330" cy="45720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8350229" y="1951133"/>
            <a:ext cx="6280172" cy="62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5143"/>
        </a:lnSpc>
        <a:spcBef>
          <a:spcPct val="0"/>
        </a:spcBef>
        <a:buNone/>
        <a:defRPr sz="43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Principles of Software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Sami Rollins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8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913" y="2200765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7913" y="2551136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7913" y="2874133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7913" y="3728160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7913" y="3279248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4729" y="2797489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11763" y="1795650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11763" y="2999162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73851" y="4251945"/>
            <a:ext cx="2660321" cy="126639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18964" y="4251945"/>
            <a:ext cx="1215208" cy="3613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</a:p>
        </p:txBody>
      </p:sp>
      <p:sp>
        <p:nvSpPr>
          <p:cNvPr id="15" name="Magnetic Disk 14"/>
          <p:cNvSpPr/>
          <p:nvPr/>
        </p:nvSpPr>
        <p:spPr>
          <a:xfrm>
            <a:off x="12239668" y="1650574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12239668" y="2627777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7" name="Magnetic Disk 16"/>
          <p:cNvSpPr/>
          <p:nvPr/>
        </p:nvSpPr>
        <p:spPr>
          <a:xfrm>
            <a:off x="12271641" y="4560292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8" name="Magnetic Disk 17"/>
          <p:cNvSpPr/>
          <p:nvPr/>
        </p:nvSpPr>
        <p:spPr>
          <a:xfrm>
            <a:off x="12271641" y="3606833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59188" y="1223560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44760" y="2627777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59188" y="4177072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29756" y="2277409"/>
            <a:ext cx="634973" cy="59672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1729756" y="2775592"/>
            <a:ext cx="634973" cy="22445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</p:cNvCxnSpPr>
          <p:nvPr/>
        </p:nvCxnSpPr>
        <p:spPr>
          <a:xfrm>
            <a:off x="1729756" y="3098589"/>
            <a:ext cx="634973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9" idx="1"/>
          </p:cNvCxnSpPr>
          <p:nvPr/>
        </p:nvCxnSpPr>
        <p:spPr>
          <a:xfrm flipV="1">
            <a:off x="1729756" y="3224503"/>
            <a:ext cx="634973" cy="27920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</p:cNvCxnSpPr>
          <p:nvPr/>
        </p:nvCxnSpPr>
        <p:spPr>
          <a:xfrm flipV="1">
            <a:off x="1729756" y="3481804"/>
            <a:ext cx="634973" cy="47081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1" idx="1"/>
          </p:cNvCxnSpPr>
          <p:nvPr/>
        </p:nvCxnSpPr>
        <p:spPr>
          <a:xfrm flipV="1">
            <a:off x="4203964" y="2222664"/>
            <a:ext cx="907799" cy="100183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</p:cNvCxnSpPr>
          <p:nvPr/>
        </p:nvCxnSpPr>
        <p:spPr>
          <a:xfrm>
            <a:off x="4203964" y="3224503"/>
            <a:ext cx="90779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</p:cNvCxnSpPr>
          <p:nvPr/>
        </p:nvCxnSpPr>
        <p:spPr>
          <a:xfrm>
            <a:off x="4203964" y="3224503"/>
            <a:ext cx="907799" cy="102744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3"/>
            <a:endCxn id="20" idx="1"/>
          </p:cNvCxnSpPr>
          <p:nvPr/>
        </p:nvCxnSpPr>
        <p:spPr>
          <a:xfrm flipV="1">
            <a:off x="6950998" y="1650574"/>
            <a:ext cx="1508190" cy="57209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36570" y="2887816"/>
            <a:ext cx="1508190" cy="57209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3"/>
          </p:cNvCxnSpPr>
          <p:nvPr/>
        </p:nvCxnSpPr>
        <p:spPr>
          <a:xfrm>
            <a:off x="6950998" y="2222664"/>
            <a:ext cx="1493762" cy="665152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298423" y="1522378"/>
            <a:ext cx="1941245" cy="555209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8" idx="2"/>
          </p:cNvCxnSpPr>
          <p:nvPr/>
        </p:nvCxnSpPr>
        <p:spPr>
          <a:xfrm flipV="1">
            <a:off x="10298423" y="4157024"/>
            <a:ext cx="1973218" cy="523303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283995" y="1518045"/>
            <a:ext cx="1987646" cy="1761203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Multidocument 54"/>
          <p:cNvSpPr/>
          <p:nvPr/>
        </p:nvSpPr>
        <p:spPr>
          <a:xfrm>
            <a:off x="8459188" y="5956299"/>
            <a:ext cx="1503839" cy="875924"/>
          </a:xfrm>
          <a:prstGeom prst="flowChartMultidocumen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334172" y="5031099"/>
            <a:ext cx="1325558" cy="9252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2"/>
          </p:cNvCxnSpPr>
          <p:nvPr/>
        </p:nvCxnSpPr>
        <p:spPr>
          <a:xfrm>
            <a:off x="9378806" y="5031099"/>
            <a:ext cx="36324" cy="9252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3"/>
          </p:cNvCxnSpPr>
          <p:nvPr/>
        </p:nvCxnSpPr>
        <p:spPr>
          <a:xfrm flipV="1">
            <a:off x="9963027" y="4251945"/>
            <a:ext cx="2308614" cy="214231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3"/>
            <a:endCxn id="17" idx="2"/>
          </p:cNvCxnSpPr>
          <p:nvPr/>
        </p:nvCxnSpPr>
        <p:spPr>
          <a:xfrm flipV="1">
            <a:off x="9963027" y="5110483"/>
            <a:ext cx="2308614" cy="128377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2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CS 601!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Learn to think like a software developer</a:t>
            </a:r>
          </a:p>
          <a:p>
            <a:pPr marL="852488" lvl="3" indent="-342900"/>
            <a:r>
              <a:rPr lang="en-US" dirty="0" smtClean="0"/>
              <a:t>Modular design</a:t>
            </a:r>
          </a:p>
          <a:p>
            <a:pPr marL="852488" lvl="3" indent="-342900"/>
            <a:r>
              <a:rPr lang="en-US" dirty="0" smtClean="0"/>
              <a:t>Reusable code</a:t>
            </a:r>
          </a:p>
          <a:p>
            <a:pPr marL="852488" lvl="3" indent="-342900"/>
            <a:r>
              <a:rPr lang="en-US" dirty="0" smtClean="0"/>
              <a:t>Problem solving</a:t>
            </a:r>
          </a:p>
          <a:p>
            <a:pPr marL="852488" lvl="3" indent="-342900"/>
            <a:endParaRPr lang="en-US" dirty="0"/>
          </a:p>
          <a:p>
            <a:pPr marL="342900" lvl="2" indent="-342900"/>
            <a:r>
              <a:rPr lang="en-US" dirty="0" smtClean="0"/>
              <a:t>Mechanics</a:t>
            </a:r>
          </a:p>
          <a:p>
            <a:pPr marL="852488" lvl="3" indent="-342900"/>
            <a:r>
              <a:rPr lang="en-US" dirty="0" smtClean="0"/>
              <a:t>Concurrency</a:t>
            </a:r>
          </a:p>
          <a:p>
            <a:pPr marL="852488" lvl="3" indent="-342900"/>
            <a:r>
              <a:rPr lang="en-US" dirty="0" smtClean="0"/>
              <a:t>Networking</a:t>
            </a:r>
          </a:p>
          <a:p>
            <a:pPr marL="852488" lvl="3" indent="-342900"/>
            <a:r>
              <a:rPr lang="en-US" dirty="0" smtClean="0"/>
              <a:t>Web and HTTP</a:t>
            </a:r>
          </a:p>
          <a:p>
            <a:pPr marL="852488" lvl="3" indent="-342900"/>
            <a:r>
              <a:rPr lang="en-US" dirty="0" smtClean="0"/>
              <a:t>Distributed topics</a:t>
            </a:r>
          </a:p>
          <a:p>
            <a:pPr marL="852488" lvl="3" indent="-342900"/>
            <a:endParaRPr lang="en-US" dirty="0"/>
          </a:p>
          <a:p>
            <a:pPr marL="342900" lvl="2" indent="-342900"/>
            <a:endParaRPr lang="en-US" dirty="0" smtClean="0"/>
          </a:p>
          <a:p>
            <a:pPr marL="342900" lvl="1" indent="-342900"/>
            <a:r>
              <a:rPr lang="en-US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5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approach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Learn by doing – build a user review web application!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Labs – practice fundamentals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Project – get creative!</a:t>
            </a:r>
            <a:endParaRPr lang="en-US" dirty="0"/>
          </a:p>
          <a:p>
            <a:endParaRPr lang="en-US" dirty="0" smtClean="0"/>
          </a:p>
          <a:p>
            <a:pPr marL="342900" lvl="2" indent="-342900"/>
            <a:endParaRPr lang="en-US" dirty="0" smtClean="0"/>
          </a:p>
          <a:p>
            <a:pPr marL="342900" lvl="1" indent="-342900"/>
            <a:r>
              <a:rPr lang="en-US" dirty="0"/>
              <a:t>	</a:t>
            </a:r>
            <a:endParaRPr lang="en-US" dirty="0"/>
          </a:p>
        </p:txBody>
      </p:sp>
      <p:pic>
        <p:nvPicPr>
          <p:cNvPr id="3" name="Picture 2" descr="Screen Shot 2015-08-10 at 4.4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055" y="1341940"/>
            <a:ext cx="2728084" cy="122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7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Practice with data structures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2542" y="3423249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YelpStore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6573" y="4615864"/>
            <a:ext cx="251225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Yelp data</a:t>
            </a:r>
          </a:p>
          <a:p>
            <a:r>
              <a:rPr lang="en-US" dirty="0" smtClean="0"/>
              <a:t>	users</a:t>
            </a:r>
          </a:p>
          <a:p>
            <a:r>
              <a:rPr lang="en-US" dirty="0"/>
              <a:t>	</a:t>
            </a:r>
            <a:r>
              <a:rPr lang="en-US" dirty="0" smtClean="0"/>
              <a:t>businesses</a:t>
            </a:r>
          </a:p>
          <a:p>
            <a:r>
              <a:rPr lang="en-US" dirty="0"/>
              <a:t>	</a:t>
            </a:r>
            <a:r>
              <a:rPr lang="en-US" dirty="0" smtClean="0"/>
              <a:t>reviews</a:t>
            </a:r>
            <a:endParaRPr lang="en-US" dirty="0"/>
          </a:p>
        </p:txBody>
      </p:sp>
      <p:cxnSp>
        <p:nvCxnSpPr>
          <p:cNvPr id="9" name="Curved Connector 8"/>
          <p:cNvCxnSpPr>
            <a:stCxn id="7" idx="0"/>
          </p:cNvCxnSpPr>
          <p:nvPr/>
        </p:nvCxnSpPr>
        <p:spPr>
          <a:xfrm rot="5400000" flipH="1" flipV="1">
            <a:off x="5791127" y="2974447"/>
            <a:ext cx="772991" cy="2509844"/>
          </a:xfrm>
          <a:prstGeom prst="curvedConnector2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99255" y="3500548"/>
            <a:ext cx="9014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9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More practice with data structures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2542" y="3423249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YelpStore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>
            <a:off x="4704702" y="3842873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75958" y="3254326"/>
            <a:ext cx="8520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8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Concurrency and multithreaded programming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2542" y="3423249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YelpStore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5958" y="3254326"/>
            <a:ext cx="8520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10072033" y="3894766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09365" y="3260965"/>
            <a:ext cx="9014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cxnSp>
        <p:nvCxnSpPr>
          <p:cNvPr id="13" name="Curved Connector 12"/>
          <p:cNvCxnSpPr/>
          <p:nvPr/>
        </p:nvCxnSpPr>
        <p:spPr>
          <a:xfrm>
            <a:off x="10069817" y="4047166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10069817" y="4201768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4704702" y="3881520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4702486" y="4033920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4702486" y="4188522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0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Web clients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852488" lvl="3" indent="-342900"/>
            <a:r>
              <a:rPr lang="en-US" dirty="0"/>
              <a:t>Screen scraper</a:t>
            </a:r>
          </a:p>
          <a:p>
            <a:pPr marL="852488" lvl="3" indent="-342900"/>
            <a:endParaRPr lang="en-US" dirty="0" smtClean="0"/>
          </a:p>
          <a:p>
            <a:pPr marL="852488" lvl="3" indent="-342900"/>
            <a:r>
              <a:rPr lang="en-US" dirty="0" smtClean="0"/>
              <a:t>Web service 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3977" y="1533810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Yelp Site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8404404" y="3388991"/>
            <a:ext cx="2451745" cy="1060102"/>
          </a:xfrm>
          <a:prstGeom prst="cloud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7612005" y="2759555"/>
            <a:ext cx="1775306" cy="629436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55839" y="5355728"/>
            <a:ext cx="1811199" cy="96071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Scraper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0"/>
            <a:endCxn id="3" idx="1"/>
          </p:cNvCxnSpPr>
          <p:nvPr/>
        </p:nvCxnSpPr>
        <p:spPr>
          <a:xfrm flipV="1">
            <a:off x="8161439" y="4447964"/>
            <a:ext cx="1468838" cy="90776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815809" y="1533810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Yelp Web Service</a:t>
            </a:r>
            <a:endParaRPr lang="en-US" dirty="0"/>
          </a:p>
        </p:txBody>
      </p:sp>
      <p:cxnSp>
        <p:nvCxnSpPr>
          <p:cNvPr id="23" name="Straight Connector 22"/>
          <p:cNvCxnSpPr>
            <a:stCxn id="20" idx="2"/>
          </p:cNvCxnSpPr>
          <p:nvPr/>
        </p:nvCxnSpPr>
        <p:spPr>
          <a:xfrm flipH="1">
            <a:off x="9815809" y="2759554"/>
            <a:ext cx="1319746" cy="629437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950549" y="5355728"/>
            <a:ext cx="2308175" cy="87237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 Client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H="1" flipV="1">
            <a:off x="9630277" y="4449094"/>
            <a:ext cx="1474360" cy="90663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7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HTTP Server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852488" lvl="3" indent="-342900"/>
            <a:r>
              <a:rPr lang="en-US" dirty="0" smtClean="0"/>
              <a:t>Using raw sockets!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Cloud 2"/>
          <p:cNvSpPr/>
          <p:nvPr/>
        </p:nvSpPr>
        <p:spPr>
          <a:xfrm>
            <a:off x="7432541" y="3749499"/>
            <a:ext cx="2451745" cy="1060102"/>
          </a:xfrm>
          <a:prstGeom prst="cloud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38668" y="1673463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Server</a:t>
            </a:r>
            <a:endParaRPr lang="en-US" dirty="0"/>
          </a:p>
        </p:txBody>
      </p:sp>
      <p:cxnSp>
        <p:nvCxnSpPr>
          <p:cNvPr id="23" name="Straight Connector 22"/>
          <p:cNvCxnSpPr>
            <a:endCxn id="3" idx="3"/>
          </p:cNvCxnSpPr>
          <p:nvPr/>
        </p:nvCxnSpPr>
        <p:spPr>
          <a:xfrm>
            <a:off x="8658414" y="2899207"/>
            <a:ext cx="0" cy="910904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04326" y="5881877"/>
            <a:ext cx="2308175" cy="87237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0"/>
            <a:endCxn id="3" idx="1"/>
          </p:cNvCxnSpPr>
          <p:nvPr/>
        </p:nvCxnSpPr>
        <p:spPr>
          <a:xfrm flipV="1">
            <a:off x="8658414" y="4808472"/>
            <a:ext cx="0" cy="1073405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6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Fully functional website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6" name="Picture 5" descr="Screen Shot 2015-08-10 at 5.46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79" y="311182"/>
            <a:ext cx="7651450" cy="5318920"/>
          </a:xfrm>
          <a:prstGeom prst="rect">
            <a:avLst/>
          </a:prstGeom>
        </p:spPr>
      </p:pic>
      <p:pic>
        <p:nvPicPr>
          <p:cNvPr id="5" name="Picture 4" descr="n-tier-architectur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21" y="2705617"/>
            <a:ext cx="6327843" cy="38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72903"/>
      </p:ext>
    </p:extLst>
  </p:cSld>
  <p:clrMapOvr>
    <a:masterClrMapping/>
  </p:clrMapOvr>
</p:sld>
</file>

<file path=ppt/theme/theme1.xml><?xml version="1.0" encoding="utf-8"?>
<a:theme xmlns:a="http://schemas.openxmlformats.org/drawingml/2006/main" name="usfc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usfcs.potx</Template>
  <TotalTime>5065</TotalTime>
  <Words>143</Words>
  <Application>Microsoft Macintosh PowerPoint</Application>
  <PresentationFormat>Custom</PresentationFormat>
  <Paragraphs>88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usfcs</vt:lpstr>
      <vt:lpstr>USF titles and dividers</vt:lpstr>
      <vt:lpstr>PowerPoint Presentation</vt:lpstr>
      <vt:lpstr>Welcome to CS 601!</vt:lpstr>
      <vt:lpstr>A practical approach</vt:lpstr>
      <vt:lpstr>Lab 1</vt:lpstr>
      <vt:lpstr>Lab 2</vt:lpstr>
      <vt:lpstr>Lab 3</vt:lpstr>
      <vt:lpstr>Lab 4</vt:lpstr>
      <vt:lpstr>Lab 5</vt:lpstr>
      <vt:lpstr>Project</vt:lpstr>
      <vt:lpstr>Scaling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Greinke</dc:creator>
  <cp:lastModifiedBy>Sami Rollins</cp:lastModifiedBy>
  <cp:revision>319</cp:revision>
  <dcterms:created xsi:type="dcterms:W3CDTF">2011-03-20T05:14:53Z</dcterms:created>
  <dcterms:modified xsi:type="dcterms:W3CDTF">2015-08-11T00:50:34Z</dcterms:modified>
</cp:coreProperties>
</file>