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A69C-8FAB-ED43-A6DC-0C4F7CFDBE5F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49B5-1C6E-4B49-B92F-FFA47CDA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(Apache,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Server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(MySQL,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SQLite,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Languages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(PHP, Python, Ruby)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Libraries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Mcrypt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Mbstring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server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(SSH, SFTP,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database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(Database users &amp; permissions)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Editor / IDE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(Coda, Sublime Text, vim)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Transfer Client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(Coda,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Cyberduck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WinSCP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Client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(Terminal,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/>
                <a:cs typeface="Helvetica Neue"/>
              </a:rPr>
              <a:t>Version control is used to maintain code, document each commit and revert to previous versions when necessary. </a:t>
            </a:r>
            <a:r>
              <a:rPr lang="en-US" dirty="0" err="1" smtClean="0">
                <a:latin typeface="Helvetica Neue"/>
                <a:cs typeface="Helvetica Neue"/>
              </a:rPr>
              <a:t>Git</a:t>
            </a:r>
            <a:r>
              <a:rPr lang="en-US" dirty="0" smtClean="0">
                <a:latin typeface="Helvetica Neue"/>
                <a:cs typeface="Helvetica Neue"/>
              </a:rPr>
              <a:t> is the most popular option for version control.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 consists of three separate trees maintained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directory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contains your code,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acts as a staging area and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points to the recent commit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083463"/>
            <a:ext cx="4205288" cy="3200400"/>
            <a:chOff x="-12700" y="1041400"/>
            <a:chExt cx="4205288" cy="320040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4205288" cy="32004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257175" y="2951363"/>
              <a:ext cx="3638550" cy="78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400" b="1" dirty="0">
                  <a:latin typeface="Helvetica Neue"/>
                  <a:cs typeface="Helvetica Neue"/>
                </a:rPr>
                <a:t>Environment </a:t>
              </a:r>
              <a:r>
                <a:rPr lang="en-US" sz="14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l">
                <a:spcBef>
                  <a:spcPct val="0"/>
                </a:spcBef>
              </a:pPr>
              <a:r>
                <a:rPr lang="en-US" sz="14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4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398743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Placeholder 2"/>
            <p:cNvSpPr txBox="1">
              <a:spLocks/>
            </p:cNvSpPr>
            <p:nvPr/>
          </p:nvSpPr>
          <p:spPr bwMode="auto">
            <a:xfrm>
              <a:off x="257175" y="2609769"/>
              <a:ext cx="3638550" cy="36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800" dirty="0">
                  <a:latin typeface="Helvetica Neue"/>
                  <a:cs typeface="Helvetica Neue"/>
                </a:rPr>
                <a:t>CS-Y 6015 Software Engineering for Web Applications</a:t>
              </a:r>
            </a:p>
          </p:txBody>
        </p:sp>
        <p:sp>
          <p:nvSpPr>
            <p:cNvPr id="10" name="Text Placeholder 2"/>
            <p:cNvSpPr txBox="1">
              <a:spLocks/>
            </p:cNvSpPr>
            <p:nvPr/>
          </p:nvSpPr>
          <p:spPr bwMode="auto">
            <a:xfrm>
              <a:off x="257175" y="3737198"/>
              <a:ext cx="3638550" cy="36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800" dirty="0" smtClean="0">
                  <a:latin typeface="Helvetica Neue"/>
                  <a:cs typeface="Helvetica Neue"/>
                </a:rPr>
                <a:t>Aleksandr Rogozin</a:t>
              </a:r>
            </a:p>
            <a:p>
              <a:pPr algn="l">
                <a:spcBef>
                  <a:spcPct val="0"/>
                </a:spcBef>
              </a:pPr>
              <a:r>
                <a:rPr lang="en-US" sz="800" dirty="0" smtClean="0">
                  <a:latin typeface="Helvetica Neue"/>
                  <a:cs typeface="Helvetica Neue"/>
                </a:rPr>
                <a:t>February 1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2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Social Network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Blog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Store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Dashboard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Ideas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170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Helvetica Neue"/>
                <a:cs typeface="Helvetica Neue"/>
              </a:rPr>
              <a:t>Other ideas?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Ideas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1711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276" y="3945315"/>
            <a:ext cx="8666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Helvetica Neue"/>
                <a:cs typeface="Helvetica Neue"/>
              </a:rPr>
              <a:t>Web Application requirements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2632" y="4782533"/>
            <a:ext cx="68949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Purpose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Goals for users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Marketing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Target Audience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Competition / Examples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7684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Helvetica Neue"/>
                <a:cs typeface="Helvetica Neue"/>
              </a:rPr>
              <a:t>Sitemap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82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276" y="3945315"/>
            <a:ext cx="8666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Helvetica Neue"/>
                <a:cs typeface="Helvetica Neue"/>
              </a:rPr>
              <a:t>Diagrams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2632" y="4966365"/>
            <a:ext cx="689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Web Application architecture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240988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Helvetica Neue"/>
                <a:cs typeface="Helvetica Neue"/>
              </a:rPr>
              <a:t>Database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44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Programming Assignment 1</a:t>
            </a:r>
            <a:endParaRPr lang="en-US" sz="3000" b="1" dirty="0">
              <a:latin typeface="Helvetica Neue"/>
              <a:cs typeface="Helvetica Neue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25711" y="4292097"/>
            <a:ext cx="7225721" cy="1924378"/>
            <a:chOff x="1125711" y="4479356"/>
            <a:chExt cx="7225721" cy="1924378"/>
          </a:xfrm>
        </p:grpSpPr>
        <p:sp>
          <p:nvSpPr>
            <p:cNvPr id="4" name="Rectangle 3"/>
            <p:cNvSpPr/>
            <p:nvPr/>
          </p:nvSpPr>
          <p:spPr>
            <a:xfrm>
              <a:off x="1125711" y="4479356"/>
              <a:ext cx="7225721" cy="192437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7762" y="4710282"/>
              <a:ext cx="68889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/>
                  <a:cs typeface="Consolas"/>
                </a:rPr>
                <a:t>&lt;?</a:t>
              </a:r>
              <a:r>
                <a:rPr lang="en-US" dirty="0" err="1">
                  <a:solidFill>
                    <a:schemeClr val="bg1"/>
                  </a:solidFill>
                  <a:latin typeface="Consolas"/>
                  <a:cs typeface="Consolas"/>
                </a:rPr>
                <a:t>php</a:t>
              </a:r>
              <a:endParaRPr lang="en-US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endParaRPr lang="en-US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olas"/>
                  <a:cs typeface="Consolas"/>
                </a:rPr>
                <a:t>Route::get('/', function () 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/>
                  <a:cs typeface="Consolas"/>
                </a:rPr>
                <a:t>    return view('Hello from </a:t>
              </a:r>
              <a:r>
                <a:rPr lang="en-US" dirty="0" smtClean="0">
                  <a:solidFill>
                    <a:schemeClr val="bg1"/>
                  </a:solidFill>
                  <a:latin typeface="Consolas"/>
                  <a:cs typeface="Consolas"/>
                </a:rPr>
                <a:t>Random Student'</a:t>
              </a:r>
              <a:r>
                <a:rPr lang="en-US" dirty="0">
                  <a:solidFill>
                    <a:schemeClr val="bg1"/>
                  </a:solidFill>
                  <a:latin typeface="Consolas"/>
                  <a:cs typeface="Consolas"/>
                </a:rPr>
                <a:t>);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/>
                  <a:cs typeface="Consolas"/>
                </a:rPr>
                <a:t>})</a:t>
              </a:r>
              <a:r>
                <a:rPr lang="en-US" dirty="0" smtClean="0">
                  <a:solidFill>
                    <a:schemeClr val="bg1"/>
                  </a:solidFill>
                  <a:latin typeface="Consolas"/>
                  <a:cs typeface="Consolas"/>
                </a:rPr>
                <a:t>;</a:t>
              </a:r>
              <a:endParaRPr lang="en-US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3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 Neue"/>
                <a:cs typeface="Helvetica Neue"/>
              </a:rPr>
              <a:t>Development </a:t>
            </a:r>
            <a:r>
              <a:rPr lang="en-US" sz="3000" b="1" dirty="0" smtClean="0">
                <a:latin typeface="Helvetica Neue"/>
                <a:cs typeface="Helvetica Neue"/>
              </a:rPr>
              <a:t>Environment 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Server Environment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 Neue"/>
                <a:cs typeface="Helvetica Neue"/>
              </a:rPr>
              <a:t>Development </a:t>
            </a:r>
            <a:r>
              <a:rPr lang="en-US" sz="3000" b="1" dirty="0" smtClean="0">
                <a:latin typeface="Helvetica Neue"/>
                <a:cs typeface="Helvetica Neue"/>
              </a:rPr>
              <a:t>Environment 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Web Server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Database Server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Scripting Languages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Supporting Libraries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Access to server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Access to 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Server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7078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 Neue"/>
                <a:cs typeface="Helvetica Neue"/>
              </a:rPr>
              <a:t>Development </a:t>
            </a:r>
            <a:r>
              <a:rPr lang="en-US" sz="3000" b="1" dirty="0" smtClean="0">
                <a:latin typeface="Helvetica Neue"/>
                <a:cs typeface="Helvetica Neue"/>
              </a:rPr>
              <a:t>Environment 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Text Editor / IDE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File Transfer Client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SSH Client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err="1" smtClean="0">
                <a:latin typeface="Helvetica Neue"/>
                <a:cs typeface="Helvetica Neue"/>
              </a:rPr>
              <a:t>Git</a:t>
            </a:r>
            <a:r>
              <a:rPr lang="en-US" b="1" dirty="0" smtClean="0">
                <a:latin typeface="Helvetica Neue"/>
                <a:cs typeface="Helvetica Neue"/>
              </a:rPr>
              <a:t>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Developer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45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/>
                <a:cs typeface="Helvetica Neue"/>
              </a:rPr>
              <a:t>Version control is used to maintain code, document each commit and revert to previous versions when necessary. </a:t>
            </a:r>
            <a:r>
              <a:rPr lang="en-US" dirty="0" err="1">
                <a:latin typeface="Helvetica Neue"/>
                <a:cs typeface="Helvetica Neue"/>
              </a:rPr>
              <a:t>Git</a:t>
            </a:r>
            <a:r>
              <a:rPr lang="en-US" dirty="0">
                <a:latin typeface="Helvetica Neue"/>
                <a:cs typeface="Helvetica Neue"/>
              </a:rPr>
              <a:t> is the most popular option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0318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Create new local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Checkout remote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Update local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Tags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Logs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Basic Functionality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97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200605"/>
            <a:ext cx="6894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Add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Commit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Push</a:t>
            </a:r>
          </a:p>
          <a:p>
            <a:pPr marL="457200" indent="-457200">
              <a:buFont typeface="Arial"/>
              <a:buChar char="•"/>
            </a:pPr>
            <a:endParaRPr lang="en-US" b="1" dirty="0">
              <a:latin typeface="Helvetica Neue"/>
              <a:cs typeface="Helvetica Neue"/>
            </a:endParaRPr>
          </a:p>
          <a:p>
            <a:r>
              <a:rPr lang="en-US" i="1" dirty="0">
                <a:latin typeface="Helvetica Neue"/>
                <a:cs typeface="Helvetica Neue"/>
              </a:rPr>
              <a:t>Think of mailing a package. First, you add your items to the box (</a:t>
            </a:r>
            <a:r>
              <a:rPr lang="en-US" b="1" i="1" dirty="0">
                <a:latin typeface="Helvetica Neue"/>
                <a:cs typeface="Helvetica Neue"/>
              </a:rPr>
              <a:t>add</a:t>
            </a:r>
            <a:r>
              <a:rPr lang="en-US" i="1" dirty="0">
                <a:latin typeface="Helvetica Neue"/>
                <a:cs typeface="Helvetica Neue"/>
              </a:rPr>
              <a:t>). Then you are putting a label (</a:t>
            </a:r>
            <a:r>
              <a:rPr lang="en-US" b="1" i="1" dirty="0">
                <a:latin typeface="Helvetica Neue"/>
                <a:cs typeface="Helvetica Neue"/>
              </a:rPr>
              <a:t>commit</a:t>
            </a:r>
            <a:r>
              <a:rPr lang="en-US" i="1" dirty="0">
                <a:latin typeface="Helvetica Neue"/>
                <a:cs typeface="Helvetica Neue"/>
              </a:rPr>
              <a:t>). Finally you bring the package to a shipping company, like FedEx or UPS (</a:t>
            </a:r>
            <a:r>
              <a:rPr lang="en-US" b="1" i="1" dirty="0">
                <a:latin typeface="Helvetica Neue"/>
                <a:cs typeface="Helvetica Neue"/>
              </a:rPr>
              <a:t>push</a:t>
            </a:r>
            <a:r>
              <a:rPr lang="en-US" i="1" dirty="0">
                <a:latin typeface="Helvetica Neue"/>
                <a:cs typeface="Helvetica Neue"/>
              </a:rPr>
              <a:t>).</a:t>
            </a:r>
            <a:r>
              <a:rPr lang="en-US" dirty="0">
                <a:latin typeface="Helvetica Neue"/>
                <a:cs typeface="Helvetica Neue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Workflow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42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Checking out remote files</a:t>
            </a:r>
            <a:endParaRPr lang="en-US" dirty="0" smtClean="0">
              <a:latin typeface="Helvetica Neue"/>
              <a:cs typeface="Helvetica Neue"/>
            </a:endParaRP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Resetting local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err="1" smtClean="0">
                <a:latin typeface="Helvetica Neue"/>
                <a:cs typeface="Helvetica Neue"/>
              </a:rPr>
              <a:t>GitHub</a:t>
            </a:r>
            <a:r>
              <a:rPr lang="en-US" b="1" dirty="0" smtClean="0">
                <a:latin typeface="Helvetica Neue"/>
                <a:cs typeface="Helvetica Neue"/>
              </a:rPr>
              <a:t> accounts, SSH keys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Forking repositories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Other useful stuff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420559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</TotalTime>
  <Words>512</Words>
  <Application>Microsoft Macintosh PowerPoint</Application>
  <PresentationFormat>On-screen Show (4:3)</PresentationFormat>
  <Paragraphs>131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Polytechnic Institute of 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Rogozin</dc:creator>
  <cp:lastModifiedBy>Aleksandr Rogozin</cp:lastModifiedBy>
  <cp:revision>59</cp:revision>
  <dcterms:created xsi:type="dcterms:W3CDTF">2016-01-30T18:31:57Z</dcterms:created>
  <dcterms:modified xsi:type="dcterms:W3CDTF">2016-02-01T16:22:56Z</dcterms:modified>
</cp:coreProperties>
</file>