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7" r:id="rId1"/>
  </p:sldMasterIdLst>
  <p:notesMasterIdLst>
    <p:notesMasterId r:id="rId16"/>
  </p:notesMasterIdLst>
  <p:sldIdLst>
    <p:sldId id="256" r:id="rId2"/>
    <p:sldId id="261" r:id="rId3"/>
    <p:sldId id="258" r:id="rId4"/>
    <p:sldId id="260" r:id="rId5"/>
    <p:sldId id="259" r:id="rId6"/>
    <p:sldId id="270" r:id="rId7"/>
    <p:sldId id="269" r:id="rId8"/>
    <p:sldId id="268" r:id="rId9"/>
    <p:sldId id="266" r:id="rId10"/>
    <p:sldId id="267" r:id="rId11"/>
    <p:sldId id="265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2BA6-AE83-439C-B0F9-D3620391EB97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97CE-E28C-4822-B85C-E311F43B6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1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7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35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0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7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1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3EED-4FF7-46B7-952B-84B14428F21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7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S631G-Team-3/CS631G-Software-Verification-Team-3.g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www.pngall.com/folders-png/download/5750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946C7-43C0-652F-2BB1-4109AB3B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6332"/>
            <a:ext cx="8574622" cy="2804306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 Bhavancheekar (QA Manager)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Ramesh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(QA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Jensikumari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Jesoliya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(QA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Ruthwik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Mamidala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Nallu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Shivaly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Darshna(BUSINESS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Sumedh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(BUSINESS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Aasritha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(Software Tester)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3D0A00-1D02-591D-2493-87E1A2D1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1073"/>
            <a:ext cx="6987645" cy="527543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/>
                </a:solidFill>
              </a:rPr>
              <a:t>CS631G – CRN 74069 – SOFTWARE VERIFICATION – TEAM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BF7CD5-6A9B-5EF3-D48A-F023D4A6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1583" y="1498601"/>
            <a:ext cx="1342485" cy="13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A90B-FE20-3C97-9452-A80E9352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79BA0-B31E-A271-FDF0-2D5D397269D4}"/>
              </a:ext>
            </a:extLst>
          </p:cNvPr>
          <p:cNvSpPr txBox="1"/>
          <p:nvPr/>
        </p:nvSpPr>
        <p:spPr>
          <a:xfrm>
            <a:off x="2683565" y="2872409"/>
            <a:ext cx="63933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Appendix: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8719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59F7A-4816-8394-8CE4-14B82FC4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7430C-B12D-45DD-DCB5-FE2FB3FC0948}"/>
              </a:ext>
            </a:extLst>
          </p:cNvPr>
          <p:cNvSpPr txBox="1"/>
          <p:nvPr/>
        </p:nvSpPr>
        <p:spPr>
          <a:xfrm>
            <a:off x="3448480" y="834888"/>
            <a:ext cx="5295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GitHub Repo Link</a:t>
            </a:r>
            <a:endParaRPr lang="en-IN" sz="4800" dirty="0"/>
          </a:p>
        </p:txBody>
      </p:sp>
      <p:pic>
        <p:nvPicPr>
          <p:cNvPr id="3" name="Content Placeholder 4" descr="A logo of a ca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829E1CB-85EF-4359-3D77-59BAF73A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0" y="1564003"/>
            <a:ext cx="12192000" cy="5249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83444-9AFE-B5D0-96F9-47DB22074C81}"/>
              </a:ext>
            </a:extLst>
          </p:cNvPr>
          <p:cNvSpPr txBox="1"/>
          <p:nvPr/>
        </p:nvSpPr>
        <p:spPr>
          <a:xfrm>
            <a:off x="709127" y="5823057"/>
            <a:ext cx="1137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🔗 https://github.com/CS631G-Team-3/CS631G-Software-Verification-Team-3</a:t>
            </a:r>
          </a:p>
        </p:txBody>
      </p:sp>
    </p:spTree>
    <p:extLst>
      <p:ext uri="{BB962C8B-B14F-4D97-AF65-F5344CB8AC3E}">
        <p14:creationId xmlns:p14="http://schemas.microsoft.com/office/powerpoint/2010/main" val="7653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6556F-E2EE-CF16-42BF-D5304B5A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BD406-5E73-132A-907D-1DDA42870740}"/>
              </a:ext>
            </a:extLst>
          </p:cNvPr>
          <p:cNvSpPr txBox="1"/>
          <p:nvPr/>
        </p:nvSpPr>
        <p:spPr>
          <a:xfrm>
            <a:off x="1653244" y="1122388"/>
            <a:ext cx="884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GitHub Repo Folder Structure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31522EAE-E2FF-CC1A-1105-8FA3FF104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6703" y="2159399"/>
            <a:ext cx="933083" cy="945664"/>
          </a:xfrm>
          <a:prstGeom prst="rect">
            <a:avLst/>
          </a:prstGeom>
        </p:spPr>
      </p:pic>
      <p:pic>
        <p:nvPicPr>
          <p:cNvPr id="5" name="Picture 4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8E18A029-13A3-6EC6-9DE1-FFB77200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3306406"/>
            <a:ext cx="525066" cy="525066"/>
          </a:xfrm>
          <a:prstGeom prst="rect">
            <a:avLst/>
          </a:prstGeom>
        </p:spPr>
      </p:pic>
      <p:pic>
        <p:nvPicPr>
          <p:cNvPr id="6" name="Picture 5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FCE41AA9-3A1C-AFCE-9316-C1DB009CD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3904966"/>
            <a:ext cx="525066" cy="525066"/>
          </a:xfrm>
          <a:prstGeom prst="rect">
            <a:avLst/>
          </a:prstGeom>
        </p:spPr>
      </p:pic>
      <p:pic>
        <p:nvPicPr>
          <p:cNvPr id="7" name="Picture 6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EC69C728-9DBD-E780-5C79-8AF6C6653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4503526"/>
            <a:ext cx="525066" cy="525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05071-88E1-66EA-0EA2-5D254953E463}"/>
              </a:ext>
            </a:extLst>
          </p:cNvPr>
          <p:cNvSpPr txBox="1"/>
          <p:nvPr/>
        </p:nvSpPr>
        <p:spPr>
          <a:xfrm>
            <a:off x="3871857" y="3489270"/>
            <a:ext cx="102784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8572A-3990-930F-3916-C7665D8902E9}"/>
              </a:ext>
            </a:extLst>
          </p:cNvPr>
          <p:cNvSpPr txBox="1"/>
          <p:nvPr/>
        </p:nvSpPr>
        <p:spPr>
          <a:xfrm>
            <a:off x="3871855" y="4045808"/>
            <a:ext cx="90441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38F63-BCA9-7B2E-713A-A876389AF18F}"/>
              </a:ext>
            </a:extLst>
          </p:cNvPr>
          <p:cNvSpPr txBox="1"/>
          <p:nvPr/>
        </p:nvSpPr>
        <p:spPr>
          <a:xfrm>
            <a:off x="3880259" y="4635964"/>
            <a:ext cx="1099981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Execution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D129B-1ED6-FB2D-623E-7DABABA6CE26}"/>
              </a:ext>
            </a:extLst>
          </p:cNvPr>
          <p:cNvSpPr txBox="1"/>
          <p:nvPr/>
        </p:nvSpPr>
        <p:spPr>
          <a:xfrm>
            <a:off x="3871854" y="5301760"/>
            <a:ext cx="1324402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Final Presentation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47937F-098F-C69B-1F15-392564621304}"/>
              </a:ext>
            </a:extLst>
          </p:cNvPr>
          <p:cNvCxnSpPr>
            <a:cxnSpLocks/>
          </p:cNvCxnSpPr>
          <p:nvPr/>
        </p:nvCxnSpPr>
        <p:spPr>
          <a:xfrm>
            <a:off x="2021401" y="2563452"/>
            <a:ext cx="934026" cy="1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86EF5-01BB-7BC6-C621-F2B075733B01}"/>
              </a:ext>
            </a:extLst>
          </p:cNvPr>
          <p:cNvCxnSpPr>
            <a:cxnSpLocks/>
          </p:cNvCxnSpPr>
          <p:nvPr/>
        </p:nvCxnSpPr>
        <p:spPr>
          <a:xfrm>
            <a:off x="2934405" y="3612321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9232E-75F1-812A-0961-31D56BAB06D0}"/>
              </a:ext>
            </a:extLst>
          </p:cNvPr>
          <p:cNvCxnSpPr>
            <a:cxnSpLocks/>
          </p:cNvCxnSpPr>
          <p:nvPr/>
        </p:nvCxnSpPr>
        <p:spPr>
          <a:xfrm>
            <a:off x="2951214" y="4167499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9E75F-A672-6B38-4ED4-C6BE624BD406}"/>
              </a:ext>
            </a:extLst>
          </p:cNvPr>
          <p:cNvCxnSpPr>
            <a:cxnSpLocks/>
          </p:cNvCxnSpPr>
          <p:nvPr/>
        </p:nvCxnSpPr>
        <p:spPr>
          <a:xfrm>
            <a:off x="2959618" y="4762922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0CB087-4600-8EC4-9695-F4BAC6DBBFB8}"/>
              </a:ext>
            </a:extLst>
          </p:cNvPr>
          <p:cNvCxnSpPr>
            <a:cxnSpLocks/>
          </p:cNvCxnSpPr>
          <p:nvPr/>
        </p:nvCxnSpPr>
        <p:spPr>
          <a:xfrm>
            <a:off x="2951213" y="5389310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D3CE8931-ED56-29D9-44C7-9B02C59C6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2747722"/>
            <a:ext cx="525066" cy="525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F20918-CB24-5A88-F4B3-BF1DC1DF145E}"/>
              </a:ext>
            </a:extLst>
          </p:cNvPr>
          <p:cNvSpPr txBox="1"/>
          <p:nvPr/>
        </p:nvSpPr>
        <p:spPr>
          <a:xfrm>
            <a:off x="3880261" y="2930586"/>
            <a:ext cx="1077539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99BDC-BA3B-7991-9214-CB696EA79562}"/>
              </a:ext>
            </a:extLst>
          </p:cNvPr>
          <p:cNvCxnSpPr>
            <a:cxnSpLocks/>
          </p:cNvCxnSpPr>
          <p:nvPr/>
        </p:nvCxnSpPr>
        <p:spPr>
          <a:xfrm>
            <a:off x="2934405" y="3054636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5F8677CC-8D7D-5A1A-07C7-2711E1889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5121902"/>
            <a:ext cx="525066" cy="5250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8F0ABE-FBFF-616E-FFD7-B010456A6256}"/>
              </a:ext>
            </a:extLst>
          </p:cNvPr>
          <p:cNvCxnSpPr/>
          <p:nvPr/>
        </p:nvCxnSpPr>
        <p:spPr>
          <a:xfrm>
            <a:off x="2942809" y="2559249"/>
            <a:ext cx="16809" cy="2825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C585E40-5064-00F6-745C-91BD5213E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65" y="2314628"/>
            <a:ext cx="632548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E9B19-1C9E-2672-665C-FE37C580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D9B77-74B6-9E7A-95A1-0897410C29A5}"/>
              </a:ext>
            </a:extLst>
          </p:cNvPr>
          <p:cNvSpPr txBox="1"/>
          <p:nvPr/>
        </p:nvSpPr>
        <p:spPr>
          <a:xfrm>
            <a:off x="2752777" y="347870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GitHub Repo Folder Structure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07982-A7C0-551D-1D26-4FA9F9EC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123"/>
          <a:stretch/>
        </p:blipFill>
        <p:spPr>
          <a:xfrm>
            <a:off x="0" y="2533046"/>
            <a:ext cx="2752777" cy="3057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2ED40-9998-AA98-8349-C6400707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442" y="1842387"/>
            <a:ext cx="4582164" cy="4439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045322-4DF0-6D16-155E-51452E0B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30"/>
          <a:stretch/>
        </p:blipFill>
        <p:spPr>
          <a:xfrm>
            <a:off x="7380271" y="1124829"/>
            <a:ext cx="4811729" cy="56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FAE4-86E4-211E-463E-2A5593A5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B3E7-1981-6164-F09F-BCE3050E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931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9283B-0507-F21F-D7EE-08377F3B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4">
            <a:extLst>
              <a:ext uri="{FF2B5EF4-FFF2-40B4-BE49-F238E27FC236}">
                <a16:creationId xmlns:a16="http://schemas.microsoft.com/office/drawing/2014/main" id="{5215374D-9E5B-2CAD-954F-5B1934FDC56C}"/>
              </a:ext>
            </a:extLst>
          </p:cNvPr>
          <p:cNvSpPr txBox="1">
            <a:spLocks/>
          </p:cNvSpPr>
          <p:nvPr/>
        </p:nvSpPr>
        <p:spPr>
          <a:xfrm>
            <a:off x="1835700" y="583864"/>
            <a:ext cx="8520600" cy="763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 Diagram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jensikumari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ishvarbhai</a:t>
            </a:r>
            <a:endParaRPr lang="en-US" sz="16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B833-35A6-B3C3-74BC-338D20D4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74"/>
            <a:ext cx="12192000" cy="5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5E74763-13A1-8471-1132-F6743D04C094}"/>
              </a:ext>
            </a:extLst>
          </p:cNvPr>
          <p:cNvSpPr txBox="1"/>
          <p:nvPr/>
        </p:nvSpPr>
        <p:spPr>
          <a:xfrm>
            <a:off x="3979074" y="129209"/>
            <a:ext cx="42338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RCT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</a:rPr>
              <a:t>(</a:t>
            </a:r>
            <a:r>
              <a:rPr lang="en-IN" sz="3200" b="1" dirty="0" err="1">
                <a:solidFill>
                  <a:schemeClr val="bg1"/>
                </a:solidFill>
              </a:rPr>
              <a:t>Aasritha</a:t>
            </a:r>
            <a:r>
              <a:rPr lang="en-IN" sz="3200" b="1" dirty="0">
                <a:solidFill>
                  <a:schemeClr val="bg1"/>
                </a:solidFill>
              </a:rPr>
              <a:t> </a:t>
            </a:r>
            <a:r>
              <a:rPr lang="en-IN" sz="3200" b="1" dirty="0" err="1">
                <a:solidFill>
                  <a:schemeClr val="bg1"/>
                </a:solidFill>
              </a:rPr>
              <a:t>Bhimisetty</a:t>
            </a:r>
            <a:r>
              <a:rPr lang="en-IN" sz="32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0EED-24E5-C17C-DCB4-2CB55079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2388"/>
            <a:ext cx="12196257" cy="54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00E33-A85B-6E7E-86D6-F342B46C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B4973-E123-D658-B437-3553C49B9F0F}"/>
              </a:ext>
            </a:extLst>
          </p:cNvPr>
          <p:cNvSpPr txBox="1"/>
          <p:nvPr/>
        </p:nvSpPr>
        <p:spPr>
          <a:xfrm>
            <a:off x="4392648" y="367748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Testing Roadmap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(Avinash Bhavancheekar)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D080-49F3-B888-0848-315D8679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634"/>
            <a:ext cx="12192000" cy="57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326C5-80C4-6EE0-7D63-006964CF8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E1F84-AC38-1E70-99A0-A1E588DB2AC5}"/>
              </a:ext>
            </a:extLst>
          </p:cNvPr>
          <p:cNvSpPr txBox="1"/>
          <p:nvPr/>
        </p:nvSpPr>
        <p:spPr>
          <a:xfrm>
            <a:off x="5114000" y="207303"/>
            <a:ext cx="196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Plan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(Shivani </a:t>
            </a:r>
            <a:r>
              <a:rPr lang="en-IN" sz="2000" b="1" dirty="0" err="1">
                <a:solidFill>
                  <a:schemeClr val="bg1"/>
                </a:solidFill>
              </a:rPr>
              <a:t>Nallu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9FCA-70A5-699A-8585-C8398078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2057484"/>
            <a:ext cx="4646645" cy="320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A9A7B-AB99-4765-1C67-9B0EA4DC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2" y="1099380"/>
            <a:ext cx="4861981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CC2CF-657F-A20A-2F4B-D403CBD96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5C76D-D7BA-6B0D-5C59-651D04EAAB7C}"/>
              </a:ext>
            </a:extLst>
          </p:cNvPr>
          <p:cNvSpPr txBox="1"/>
          <p:nvPr/>
        </p:nvSpPr>
        <p:spPr>
          <a:xfrm>
            <a:off x="4471196" y="4373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Test Desing Specification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(Darshna)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6BA80-D5BF-7D79-FF69-F9CB618A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77"/>
          <a:stretch/>
        </p:blipFill>
        <p:spPr>
          <a:xfrm>
            <a:off x="0" y="1427553"/>
            <a:ext cx="5952931" cy="543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2FCC2-8B37-B25A-D13B-3A310F7F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7553"/>
            <a:ext cx="564690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B8E9D-984F-B98B-9DE4-AAC573F3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52A5E-432F-5C0E-E3E9-DD12CF0BFF07}"/>
              </a:ext>
            </a:extLst>
          </p:cNvPr>
          <p:cNvSpPr txBox="1"/>
          <p:nvPr/>
        </p:nvSpPr>
        <p:spPr>
          <a:xfrm>
            <a:off x="4565773" y="378904"/>
            <a:ext cx="3060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Case Specification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Shivaly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03D37-8EB2-68E1-B351-CA90EC85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577"/>
            <a:ext cx="12192000" cy="56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F4D9-028F-6ADB-B748-B3762677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6C153-A4E8-D352-E138-3C383D3BB8C1}"/>
              </a:ext>
            </a:extLst>
          </p:cNvPr>
          <p:cNvSpPr txBox="1"/>
          <p:nvPr/>
        </p:nvSpPr>
        <p:spPr>
          <a:xfrm>
            <a:off x="4564170" y="387626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Summary Report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Rushab</a:t>
            </a:r>
            <a:r>
              <a:rPr lang="en-IN" sz="2000" b="1" dirty="0">
                <a:solidFill>
                  <a:schemeClr val="bg1"/>
                </a:solidFill>
              </a:rPr>
              <a:t> Ramesh </a:t>
            </a:r>
            <a:r>
              <a:rPr lang="en-IN" sz="2000" b="1" dirty="0" err="1">
                <a:solidFill>
                  <a:schemeClr val="bg1"/>
                </a:solidFill>
              </a:rPr>
              <a:t>Vaza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70E3B-4586-43E0-919A-034407DE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353"/>
            <a:ext cx="5578323" cy="374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D8ED0-CA3F-08CD-3F80-0744C83B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3" y="1184903"/>
            <a:ext cx="5456393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2BD9D-2766-98FA-19B6-A43BFC87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631C3-1544-59A0-8F78-B353552F2053}"/>
              </a:ext>
            </a:extLst>
          </p:cNvPr>
          <p:cNvSpPr txBox="1"/>
          <p:nvPr/>
        </p:nvSpPr>
        <p:spPr>
          <a:xfrm>
            <a:off x="4862329" y="347870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Application Demo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Ruthwik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658DB-841C-BA1E-F720-CDD44300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16"/>
          <a:stretch/>
        </p:blipFill>
        <p:spPr>
          <a:xfrm>
            <a:off x="0" y="985386"/>
            <a:ext cx="12192000" cy="56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58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581</TotalTime>
  <Words>153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Avinash Bhavancheekar (QA Manager) Rushab Ramesh Vaza(QA ANALYST) Jensikumari Jesoliya(QA ANALYST) Ruthwik Mamidala (Software Tester) Shivani Nallu (Software Tester) Shivaly (Software Tester) Darshna(BUSINESS ANALYST) Sumedh(BUSINESS ANALYST) Aasritha (Software Tester)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bhavancheekar</dc:creator>
  <cp:lastModifiedBy>avinash bhavancheekar</cp:lastModifiedBy>
  <cp:revision>5</cp:revision>
  <dcterms:created xsi:type="dcterms:W3CDTF">2024-12-09T01:47:59Z</dcterms:created>
  <dcterms:modified xsi:type="dcterms:W3CDTF">2024-12-13T23:50:57Z</dcterms:modified>
</cp:coreProperties>
</file>