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CCFE-6740-7B8D-43B3-75E76513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FC46E-558D-3D75-1A8B-45BC6F0D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C067-878A-FC07-FFCF-F40D3443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8D829-330A-21C7-14FB-CAD34C74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8A1B-E63E-295E-4961-1C1A7E4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2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0834-5FB7-E080-4E4A-BFE8A2A1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BCE97E-91E3-363D-3AB8-3C7685166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F47B4-D1D9-BF71-296B-0D283CCD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EDA2-23E6-ED92-F192-C93D64A9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A2C11-2202-110D-0FD4-B3BAEE57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A6F85-E923-E4A2-91D5-DF614FA5B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248BF-FFC0-37F4-69EB-5FFFB81B5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855E6-CC7A-1960-4006-B94CE1E8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CD8B-D3E5-74D0-46C0-6844D1AF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46F9-985C-9841-8716-24F7782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A787-F777-DBBB-DB21-8C5783E2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C5A-1681-DFA7-E490-7EC3C7DE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B3D8B-6944-975A-0606-AEBCF184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0BB8-6660-51B9-9905-951CFAD1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28FF-C4C5-3B7D-C02B-52365070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5CEC-ADB2-2225-B2B6-FB6C056D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B9A1C-0C97-CC9A-8C17-E7FD1573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4E702-5DDB-D322-D3E8-3422AFBA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2CDA4-2D9D-273E-4929-A667FA48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468D8-A33A-FB8C-B2B4-BA8C54F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7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2B92-5AFA-DEB7-4323-FC526718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5C53D-4EA5-DE27-610F-0C25709DC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0AE3-A9CE-78D7-8147-259030AB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6751-F424-9C05-63D7-15E05140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B8921-EF6E-A637-9AC0-75870DB1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CA73E-37FF-78CE-FCEF-03D94B6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ECD9-8221-C6B4-09B3-3137A402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1265-3630-CCE6-45CD-D8A01F01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AE777-7D28-0C74-D3D8-4AA6D89C4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1A84F-3877-B3F2-C22F-866119235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749E2-633A-52B5-85D1-84E69D65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6BF84-F3F6-4BBE-06D4-B5AD076F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43918-2265-55FC-DD11-CA2AAB34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0F213-6D73-142F-1803-BCA75FDD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C348-BF12-8A6B-66F7-B264F2C3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90A94-39BE-86BC-D928-634549FF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8D3CD-B1CD-35C8-CC4D-FDD7A9C1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274D-1D0B-96D1-90C1-56943113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7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7A665-C539-FAC0-57DF-2CA123B81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DFB06-9D7E-9CAD-B09B-E602AFE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09183-0247-C50D-8618-85B610F7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8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B304-24EB-B6E5-B5DD-ADA0186F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B027-5E8C-7131-5CDC-DE4AD20A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AF373-7455-C05E-0856-84B26920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B9B7B-8FC1-8A7A-4414-B962808F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C689-0DEA-2811-E9B9-6396FBB1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3B27-4CE4-6386-B9B9-D1AADF76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9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E76-615B-576A-9578-F89F24BD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DC017-F9A7-B256-A422-689E3018E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5B461-0AE9-5D77-CA25-EFF015EC2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1EDC7-B7AB-8F87-D3ED-03E03598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1FC92-2E02-D918-9A45-9D84AB5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5FC6-1A4F-F4E8-6112-A09A38BB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E3FC7-3F60-29BF-621A-85754D67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0523-F1E4-CC76-5F8D-A1E50189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2B62-94ED-DD60-15C1-73CEB7FCC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C0E88-8330-44F1-BFF7-DA8D807E304A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30FD-7C5A-2208-9476-B763F5666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B925-9988-C215-607F-C5C28D12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59F1-2BEB-4F53-B3ED-4060578C9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7D3C7C-578D-0DE4-65D4-B3F09B596A57}"/>
              </a:ext>
            </a:extLst>
          </p:cNvPr>
          <p:cNvSpPr/>
          <p:nvPr/>
        </p:nvSpPr>
        <p:spPr>
          <a:xfrm>
            <a:off x="4062165" y="1145198"/>
            <a:ext cx="4345577" cy="10711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XERO APPLICATION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1CB4A6-D323-68EF-C71B-F91A07494134}"/>
              </a:ext>
            </a:extLst>
          </p:cNvPr>
          <p:cNvSpPr/>
          <p:nvPr/>
        </p:nvSpPr>
        <p:spPr>
          <a:xfrm>
            <a:off x="892715" y="4421857"/>
            <a:ext cx="906145" cy="78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02 User Management &amp; Authentication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FD1CCCF-A871-2EA2-87F9-A40170B4F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1729" y="4411051"/>
            <a:ext cx="906145" cy="75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IN" sz="1050" dirty="0">
                <a:solidFill>
                  <a:schemeClr val="tx1"/>
                </a:solidFill>
              </a:rPr>
              <a:t>01 </a:t>
            </a:r>
            <a:r>
              <a:rPr lang="en-IN" sz="1100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FBA4C6-CCEF-FDDD-398D-F4ABD95CEBEA}"/>
              </a:ext>
            </a:extLst>
          </p:cNvPr>
          <p:cNvSpPr/>
          <p:nvPr/>
        </p:nvSpPr>
        <p:spPr>
          <a:xfrm>
            <a:off x="1867238" y="4417330"/>
            <a:ext cx="906145" cy="8022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03 Settings and Configuration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0D8446-CBB3-4E91-E7EE-8CE8E2A7532E}"/>
              </a:ext>
            </a:extLst>
          </p:cNvPr>
          <p:cNvSpPr/>
          <p:nvPr/>
        </p:nvSpPr>
        <p:spPr>
          <a:xfrm>
            <a:off x="2808386" y="4411051"/>
            <a:ext cx="906145" cy="78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04 Financial Data Entry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DB2A85-A646-E530-5C43-F9DA401873B7}"/>
              </a:ext>
            </a:extLst>
          </p:cNvPr>
          <p:cNvSpPr/>
          <p:nvPr/>
        </p:nvSpPr>
        <p:spPr>
          <a:xfrm>
            <a:off x="3782909" y="4438945"/>
            <a:ext cx="906145" cy="78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05 Bank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100" dirty="0">
                <a:solidFill>
                  <a:schemeClr val="tx1"/>
                </a:solidFill>
              </a:rPr>
              <a:t>Feeds and Reconciliations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9ECF66-7D5F-3C04-B8A1-DD3CDA1F5A40}"/>
              </a:ext>
            </a:extLst>
          </p:cNvPr>
          <p:cNvSpPr/>
          <p:nvPr/>
        </p:nvSpPr>
        <p:spPr>
          <a:xfrm>
            <a:off x="4772356" y="4400242"/>
            <a:ext cx="906145" cy="78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06 Invoicing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D4C80D-ED2E-8C53-3EAB-C96C2F05ABA4}"/>
              </a:ext>
            </a:extLst>
          </p:cNvPr>
          <p:cNvSpPr/>
          <p:nvPr/>
        </p:nvSpPr>
        <p:spPr>
          <a:xfrm>
            <a:off x="5781882" y="4421857"/>
            <a:ext cx="906145" cy="75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07 Accounts Receivable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328D41-AB68-BFF9-631A-4B4F4AB81C9A}"/>
              </a:ext>
            </a:extLst>
          </p:cNvPr>
          <p:cNvSpPr/>
          <p:nvPr/>
        </p:nvSpPr>
        <p:spPr>
          <a:xfrm>
            <a:off x="6949024" y="3369985"/>
            <a:ext cx="906145" cy="7482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08 Purchase Orders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1938B4-D350-CFA8-3989-62A5B69014BF}"/>
              </a:ext>
            </a:extLst>
          </p:cNvPr>
          <p:cNvSpPr/>
          <p:nvPr/>
        </p:nvSpPr>
        <p:spPr>
          <a:xfrm>
            <a:off x="8053186" y="3369985"/>
            <a:ext cx="906145" cy="730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09 Expense Claims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72F305-7219-E391-DF74-FAE5492B7AB3}"/>
              </a:ext>
            </a:extLst>
          </p:cNvPr>
          <p:cNvSpPr/>
          <p:nvPr/>
        </p:nvSpPr>
        <p:spPr>
          <a:xfrm>
            <a:off x="8871262" y="4389756"/>
            <a:ext cx="906145" cy="7914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10 Bills to Pay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F35AC1-B120-E211-9EF5-F0BFFB8F9C2D}"/>
              </a:ext>
            </a:extLst>
          </p:cNvPr>
          <p:cNvSpPr/>
          <p:nvPr/>
        </p:nvSpPr>
        <p:spPr>
          <a:xfrm>
            <a:off x="9870462" y="3336509"/>
            <a:ext cx="906145" cy="755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11 Accounts Payable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50E642-5C0A-F813-EF07-32D62DAEDD83}"/>
              </a:ext>
            </a:extLst>
          </p:cNvPr>
          <p:cNvSpPr/>
          <p:nvPr/>
        </p:nvSpPr>
        <p:spPr>
          <a:xfrm>
            <a:off x="10870235" y="4421857"/>
            <a:ext cx="906145" cy="7806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12 Accounting Reports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55621-048E-1BDE-8BDF-8BFA409994AE}"/>
              </a:ext>
            </a:extLst>
          </p:cNvPr>
          <p:cNvSpPr txBox="1"/>
          <p:nvPr/>
        </p:nvSpPr>
        <p:spPr>
          <a:xfrm>
            <a:off x="2564296" y="646043"/>
            <a:ext cx="709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XERO APPLICATION: FUNCTIONAL DECOMPOSITION DIAGRAM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0C92EF0-5A91-925A-9B74-C71E2B33509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2215800" y="391896"/>
            <a:ext cx="2194699" cy="5843610"/>
          </a:xfrm>
          <a:prstGeom prst="bentConnector3">
            <a:avLst>
              <a:gd name="adj1" fmla="val 3414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BFFCDCA-84FD-43AF-217F-FCDA6FE77690}"/>
              </a:ext>
            </a:extLst>
          </p:cNvPr>
          <p:cNvCxnSpPr>
            <a:endCxn id="6" idx="0"/>
          </p:cNvCxnSpPr>
          <p:nvPr/>
        </p:nvCxnSpPr>
        <p:spPr>
          <a:xfrm rot="16200000" flipH="1">
            <a:off x="620759" y="3696827"/>
            <a:ext cx="1450057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78D9E4-7733-6617-0B4A-964E308AAD80}"/>
              </a:ext>
            </a:extLst>
          </p:cNvPr>
          <p:cNvCxnSpPr>
            <a:endCxn id="8" idx="0"/>
          </p:cNvCxnSpPr>
          <p:nvPr/>
        </p:nvCxnSpPr>
        <p:spPr>
          <a:xfrm>
            <a:off x="2320310" y="2971799"/>
            <a:ext cx="1" cy="1445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8BCAE-F64A-35C8-8375-B9A1249DD8CC}"/>
              </a:ext>
            </a:extLst>
          </p:cNvPr>
          <p:cNvCxnSpPr>
            <a:endCxn id="9" idx="0"/>
          </p:cNvCxnSpPr>
          <p:nvPr/>
        </p:nvCxnSpPr>
        <p:spPr>
          <a:xfrm flipH="1">
            <a:off x="3261459" y="2971799"/>
            <a:ext cx="10516" cy="143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74A69B-725C-84AC-3F8D-2315B1E9F00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235982" y="2971799"/>
            <a:ext cx="0" cy="14671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18CD76-5150-93EA-A964-D5E49FDD0B30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225428" y="2971799"/>
            <a:ext cx="1" cy="142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B7C9EB-9781-FD15-D7A7-50C6243547C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234955" y="2971799"/>
            <a:ext cx="16321" cy="1450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E4267E8-B302-11CC-0FFD-7578D830545E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676379" y="774927"/>
            <a:ext cx="2205505" cy="5088354"/>
          </a:xfrm>
          <a:prstGeom prst="bentConnector3">
            <a:avLst>
              <a:gd name="adj1" fmla="val 3377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EF49F4-B682-BD3D-6AE7-8430F573F24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318720" y="2971799"/>
            <a:ext cx="5615" cy="1417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3A1673-D041-816E-27C9-7BD8CFDEB0F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323534" y="2971799"/>
            <a:ext cx="1" cy="364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FD08B8-2F1F-ED4A-1ADC-9C45A19E3F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506258" y="2971799"/>
            <a:ext cx="1" cy="398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D261C9-6BE3-5F04-1A06-47D31151B61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94721" y="2971799"/>
            <a:ext cx="7376" cy="398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EA171F-C356-DDE0-6E86-E3556B548004}"/>
              </a:ext>
            </a:extLst>
          </p:cNvPr>
          <p:cNvSpPr txBox="1"/>
          <p:nvPr/>
        </p:nvSpPr>
        <p:spPr>
          <a:xfrm>
            <a:off x="7068136" y="4105146"/>
            <a:ext cx="69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Team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C0981E-4A86-ECA6-96DC-B59FB58AE7A5}"/>
              </a:ext>
            </a:extLst>
          </p:cNvPr>
          <p:cNvSpPr txBox="1"/>
          <p:nvPr/>
        </p:nvSpPr>
        <p:spPr>
          <a:xfrm>
            <a:off x="8234427" y="4092246"/>
            <a:ext cx="69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Team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36338F-BDB8-CE85-0EA7-E8F12AD0DBE0}"/>
              </a:ext>
            </a:extLst>
          </p:cNvPr>
          <p:cNvSpPr txBox="1"/>
          <p:nvPr/>
        </p:nvSpPr>
        <p:spPr>
          <a:xfrm>
            <a:off x="10076994" y="4060145"/>
            <a:ext cx="699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Team 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E01A31F-E875-FBA3-812C-95FB61938B4C}"/>
              </a:ext>
            </a:extLst>
          </p:cNvPr>
          <p:cNvCxnSpPr>
            <a:cxnSpLocks/>
          </p:cNvCxnSpPr>
          <p:nvPr/>
        </p:nvCxnSpPr>
        <p:spPr>
          <a:xfrm>
            <a:off x="6569765" y="3154153"/>
            <a:ext cx="0" cy="11629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58C3728-A0FF-882F-FE1D-BCC6AF5D6DFE}"/>
              </a:ext>
            </a:extLst>
          </p:cNvPr>
          <p:cNvCxnSpPr>
            <a:cxnSpLocks/>
          </p:cNvCxnSpPr>
          <p:nvPr/>
        </p:nvCxnSpPr>
        <p:spPr>
          <a:xfrm flipV="1">
            <a:off x="6553444" y="4290241"/>
            <a:ext cx="4657895" cy="268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78093A-1973-A06B-FD5B-3C2494BCA589}"/>
              </a:ext>
            </a:extLst>
          </p:cNvPr>
          <p:cNvCxnSpPr/>
          <p:nvPr/>
        </p:nvCxnSpPr>
        <p:spPr>
          <a:xfrm>
            <a:off x="6569765" y="3154153"/>
            <a:ext cx="4641574" cy="167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055D34-B048-9B3C-3A6E-1B05534E7916}"/>
              </a:ext>
            </a:extLst>
          </p:cNvPr>
          <p:cNvCxnSpPr/>
          <p:nvPr/>
        </p:nvCxnSpPr>
        <p:spPr>
          <a:xfrm>
            <a:off x="11211339" y="3213092"/>
            <a:ext cx="0" cy="10771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94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bhavancheekar</dc:creator>
  <cp:lastModifiedBy>avinash bhavancheekar</cp:lastModifiedBy>
  <cp:revision>1</cp:revision>
  <dcterms:created xsi:type="dcterms:W3CDTF">2024-09-25T23:52:36Z</dcterms:created>
  <dcterms:modified xsi:type="dcterms:W3CDTF">2024-09-26T01:53:37Z</dcterms:modified>
</cp:coreProperties>
</file>