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B542F-FDEC-4E02-821C-D0034E9BE2F5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0FD1E-1AD6-4163-AEE4-8839802E8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9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9955-8782-97E7-8C3A-B65A2E21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XERO APPLICATION</a:t>
            </a:r>
            <a:br>
              <a:rPr lang="en-IN" sz="2800" dirty="0"/>
            </a:br>
            <a:r>
              <a:rPr lang="en-IN" sz="2800" dirty="0"/>
              <a:t>Data Flow Diagram(Logical)- Create Purchase Order</a:t>
            </a:r>
          </a:p>
        </p:txBody>
      </p:sp>
      <p:sp>
        <p:nvSpPr>
          <p:cNvPr id="4" name="TextBox 47">
            <a:extLst>
              <a:ext uri="{FF2B5EF4-FFF2-40B4-BE49-F238E27FC236}">
                <a16:creationId xmlns:a16="http://schemas.microsoft.com/office/drawing/2014/main" id="{64A9C712-883D-95F3-ED09-F2AB2F6DC27F}"/>
              </a:ext>
            </a:extLst>
          </p:cNvPr>
          <p:cNvSpPr txBox="1"/>
          <p:nvPr/>
        </p:nvSpPr>
        <p:spPr>
          <a:xfrm>
            <a:off x="-48763" y="4795413"/>
            <a:ext cx="584380" cy="540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User</a:t>
            </a:r>
            <a:endParaRPr lang="en-US" dirty="0"/>
          </a:p>
        </p:txBody>
      </p:sp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BF18D73B-AA0D-40C9-EAF2-8504E6BB996E}"/>
              </a:ext>
            </a:extLst>
          </p:cNvPr>
          <p:cNvSpPr/>
          <p:nvPr/>
        </p:nvSpPr>
        <p:spPr>
          <a:xfrm>
            <a:off x="1146772" y="1974054"/>
            <a:ext cx="1222310" cy="540719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08.01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Create Purchase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sp>
        <p:nvSpPr>
          <p:cNvPr id="7" name="Rounded Rectangle 41">
            <a:extLst>
              <a:ext uri="{FF2B5EF4-FFF2-40B4-BE49-F238E27FC236}">
                <a16:creationId xmlns:a16="http://schemas.microsoft.com/office/drawing/2014/main" id="{857BEE0D-F5E4-91F0-8ACA-F2B3B62770C2}"/>
              </a:ext>
            </a:extLst>
          </p:cNvPr>
          <p:cNvSpPr/>
          <p:nvPr/>
        </p:nvSpPr>
        <p:spPr>
          <a:xfrm>
            <a:off x="1203250" y="4369783"/>
            <a:ext cx="1222310" cy="540719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  <a:latin typeface="Calibri"/>
                <a:cs typeface="Arial"/>
              </a:rPr>
              <a:t>08.14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/>
                <a:cs typeface="Arial"/>
              </a:rPr>
              <a:t>Purchase Dashboard</a:t>
            </a:r>
            <a:endParaRPr lang="en-US" sz="105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Rounded Rectangle 41">
            <a:extLst>
              <a:ext uri="{FF2B5EF4-FFF2-40B4-BE49-F238E27FC236}">
                <a16:creationId xmlns:a16="http://schemas.microsoft.com/office/drawing/2014/main" id="{112F1159-85AA-FAA6-8AE4-BC2755BDE66E}"/>
              </a:ext>
            </a:extLst>
          </p:cNvPr>
          <p:cNvSpPr/>
          <p:nvPr/>
        </p:nvSpPr>
        <p:spPr>
          <a:xfrm>
            <a:off x="2611996" y="1947436"/>
            <a:ext cx="1222311" cy="540719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  <a:latin typeface="Calibri"/>
                <a:cs typeface="Arial"/>
              </a:rPr>
              <a:t>08.06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/>
                <a:cs typeface="Arial"/>
              </a:rPr>
              <a:t>View List of Purchase Order(s)</a:t>
            </a:r>
            <a:endParaRPr lang="en-US" sz="105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" name="Rounded Rectangle 25">
            <a:extLst>
              <a:ext uri="{FF2B5EF4-FFF2-40B4-BE49-F238E27FC236}">
                <a16:creationId xmlns:a16="http://schemas.microsoft.com/office/drawing/2014/main" id="{A19D6040-428B-CF22-436B-32C5126CDEAA}"/>
              </a:ext>
            </a:extLst>
          </p:cNvPr>
          <p:cNvSpPr>
            <a:spLocks/>
          </p:cNvSpPr>
          <p:nvPr/>
        </p:nvSpPr>
        <p:spPr>
          <a:xfrm>
            <a:off x="4171821" y="4369845"/>
            <a:ext cx="1222310" cy="540719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Purchase Order</a:t>
            </a:r>
          </a:p>
          <a:p>
            <a:pPr algn="ctr"/>
            <a:r>
              <a:rPr lang="en-US" sz="1050">
                <a:solidFill>
                  <a:schemeClr val="tx1"/>
                </a:solidFill>
                <a:cs typeface="Calibri"/>
              </a:rPr>
              <a:t>Data</a:t>
            </a: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B6560360-815F-63C7-639D-A1E8357A7B87}"/>
              </a:ext>
            </a:extLst>
          </p:cNvPr>
          <p:cNvSpPr/>
          <p:nvPr/>
        </p:nvSpPr>
        <p:spPr>
          <a:xfrm>
            <a:off x="5977887" y="4379749"/>
            <a:ext cx="1222310" cy="540781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08.02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Edit Purchase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sp>
        <p:nvSpPr>
          <p:cNvPr id="26" name="Rounded Rectangle 28">
            <a:extLst>
              <a:ext uri="{FF2B5EF4-FFF2-40B4-BE49-F238E27FC236}">
                <a16:creationId xmlns:a16="http://schemas.microsoft.com/office/drawing/2014/main" id="{17951567-BC60-11A7-1443-0008609F0998}"/>
              </a:ext>
            </a:extLst>
          </p:cNvPr>
          <p:cNvSpPr/>
          <p:nvPr/>
        </p:nvSpPr>
        <p:spPr>
          <a:xfrm>
            <a:off x="6128169" y="5838165"/>
            <a:ext cx="1439057" cy="540762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08.04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Approve a Purchase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BCA3F2-924B-CD6F-B169-6E936BDC5C5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757927" y="2514773"/>
            <a:ext cx="56478" cy="18550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37">
            <a:extLst>
              <a:ext uri="{FF2B5EF4-FFF2-40B4-BE49-F238E27FC236}">
                <a16:creationId xmlns:a16="http://schemas.microsoft.com/office/drawing/2014/main" id="{B948CF57-C861-FCBA-2859-6B694247E59F}"/>
              </a:ext>
            </a:extLst>
          </p:cNvPr>
          <p:cNvSpPr txBox="1"/>
          <p:nvPr/>
        </p:nvSpPr>
        <p:spPr>
          <a:xfrm rot="16200000">
            <a:off x="1043620" y="3135784"/>
            <a:ext cx="113219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Adds new Purchase Order</a:t>
            </a:r>
            <a:endParaRPr lang="en-US" sz="1100" dirty="0">
              <a:cs typeface="Calibri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83974B-F578-7AA8-4EC2-271C0A07ADC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866820" y="2488155"/>
            <a:ext cx="1356332" cy="18706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394236-C630-6852-2BF4-A216E11C261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425560" y="4640143"/>
            <a:ext cx="1746261" cy="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4BF4C6-1AF7-09D5-88A9-2C093AF9EEB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394131" y="4640205"/>
            <a:ext cx="583756" cy="99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ounded Rectangle 28">
            <a:extLst>
              <a:ext uri="{FF2B5EF4-FFF2-40B4-BE49-F238E27FC236}">
                <a16:creationId xmlns:a16="http://schemas.microsoft.com/office/drawing/2014/main" id="{75178F2B-A610-57F6-5085-7B3CC522FBE7}"/>
              </a:ext>
            </a:extLst>
          </p:cNvPr>
          <p:cNvSpPr/>
          <p:nvPr/>
        </p:nvSpPr>
        <p:spPr>
          <a:xfrm>
            <a:off x="4168437" y="3080837"/>
            <a:ext cx="1222310" cy="540781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08.03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Delete Purchase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B32B4A-AB54-2C56-E838-B45455E309CB}"/>
              </a:ext>
            </a:extLst>
          </p:cNvPr>
          <p:cNvCxnSpPr>
            <a:cxnSpLocks/>
            <a:stCxn id="9" idx="0"/>
            <a:endCxn id="59" idx="2"/>
          </p:cNvCxnSpPr>
          <p:nvPr/>
        </p:nvCxnSpPr>
        <p:spPr>
          <a:xfrm flipH="1" flipV="1">
            <a:off x="4779592" y="3621618"/>
            <a:ext cx="3384" cy="7482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B6137-ECAA-B97D-FDA6-A37094ADD23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847698" y="4920531"/>
            <a:ext cx="0" cy="9176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1E8D23-9846-041F-3193-263CDD895CCA}"/>
              </a:ext>
            </a:extLst>
          </p:cNvPr>
          <p:cNvCxnSpPr>
            <a:stCxn id="10" idx="2"/>
            <a:endCxn id="7" idx="2"/>
          </p:cNvCxnSpPr>
          <p:nvPr/>
        </p:nvCxnSpPr>
        <p:spPr>
          <a:xfrm rot="5400000" flipH="1">
            <a:off x="4196710" y="2528198"/>
            <a:ext cx="10028" cy="4774637"/>
          </a:xfrm>
          <a:prstGeom prst="bentConnector3">
            <a:avLst>
              <a:gd name="adj1" fmla="val -2279617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ounded Rectangle 28">
            <a:extLst>
              <a:ext uri="{FF2B5EF4-FFF2-40B4-BE49-F238E27FC236}">
                <a16:creationId xmlns:a16="http://schemas.microsoft.com/office/drawing/2014/main" id="{A8E28DDF-AB9A-0125-20D6-26A4CE0493D4}"/>
              </a:ext>
            </a:extLst>
          </p:cNvPr>
          <p:cNvSpPr/>
          <p:nvPr/>
        </p:nvSpPr>
        <p:spPr>
          <a:xfrm>
            <a:off x="7892719" y="4369783"/>
            <a:ext cx="1222310" cy="540781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08.05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Send a Purchase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23F9FC-095C-0B7E-9007-0C101C94DF2D}"/>
              </a:ext>
            </a:extLst>
          </p:cNvPr>
          <p:cNvCxnSpPr>
            <a:stCxn id="10" idx="3"/>
            <a:endCxn id="73" idx="1"/>
          </p:cNvCxnSpPr>
          <p:nvPr/>
        </p:nvCxnSpPr>
        <p:spPr>
          <a:xfrm flipV="1">
            <a:off x="7200197" y="4640174"/>
            <a:ext cx="692522" cy="99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Rounded Rectangle 28">
            <a:extLst>
              <a:ext uri="{FF2B5EF4-FFF2-40B4-BE49-F238E27FC236}">
                <a16:creationId xmlns:a16="http://schemas.microsoft.com/office/drawing/2014/main" id="{B38BE024-147D-E0C2-9D0C-8278D1681F35}"/>
              </a:ext>
            </a:extLst>
          </p:cNvPr>
          <p:cNvSpPr/>
          <p:nvPr/>
        </p:nvSpPr>
        <p:spPr>
          <a:xfrm>
            <a:off x="5977887" y="2939103"/>
            <a:ext cx="1222310" cy="540781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08.15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Multi-Currency Support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F65452-C687-393F-2AB7-AAF0F5A2BBC9}"/>
              </a:ext>
            </a:extLst>
          </p:cNvPr>
          <p:cNvCxnSpPr>
            <a:stCxn id="10" idx="0"/>
            <a:endCxn id="89" idx="2"/>
          </p:cNvCxnSpPr>
          <p:nvPr/>
        </p:nvCxnSpPr>
        <p:spPr>
          <a:xfrm flipV="1">
            <a:off x="6589042" y="3479884"/>
            <a:ext cx="0" cy="8998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7DA81F6-932D-A6FA-E1BA-7B21506887D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8056" y="2244414"/>
            <a:ext cx="938716" cy="19301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F7E2BC-C24D-750B-DB56-1908A0DA18B8}"/>
              </a:ext>
            </a:extLst>
          </p:cNvPr>
          <p:cNvCxnSpPr>
            <a:cxnSpLocks/>
          </p:cNvCxnSpPr>
          <p:nvPr/>
        </p:nvCxnSpPr>
        <p:spPr>
          <a:xfrm>
            <a:off x="535617" y="4513878"/>
            <a:ext cx="61115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2B7A90D-6382-7164-E505-4C8806F432A1}"/>
              </a:ext>
            </a:extLst>
          </p:cNvPr>
          <p:cNvCxnSpPr>
            <a:stCxn id="7" idx="1"/>
          </p:cNvCxnSpPr>
          <p:nvPr/>
        </p:nvCxnSpPr>
        <p:spPr>
          <a:xfrm flipH="1">
            <a:off x="513678" y="4640143"/>
            <a:ext cx="689572" cy="109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37">
            <a:extLst>
              <a:ext uri="{FF2B5EF4-FFF2-40B4-BE49-F238E27FC236}">
                <a16:creationId xmlns:a16="http://schemas.microsoft.com/office/drawing/2014/main" id="{01AA400D-9141-5F37-9670-90BE9AB50770}"/>
              </a:ext>
            </a:extLst>
          </p:cNvPr>
          <p:cNvSpPr txBox="1"/>
          <p:nvPr/>
        </p:nvSpPr>
        <p:spPr>
          <a:xfrm rot="18443862">
            <a:off x="1991954" y="3119033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Data</a:t>
            </a:r>
          </a:p>
        </p:txBody>
      </p:sp>
      <p:sp>
        <p:nvSpPr>
          <p:cNvPr id="109" name="TextBox 37">
            <a:extLst>
              <a:ext uri="{FF2B5EF4-FFF2-40B4-BE49-F238E27FC236}">
                <a16:creationId xmlns:a16="http://schemas.microsoft.com/office/drawing/2014/main" id="{93ACC559-717D-0BDB-E53D-A49AB18A15B2}"/>
              </a:ext>
            </a:extLst>
          </p:cNvPr>
          <p:cNvSpPr txBox="1"/>
          <p:nvPr/>
        </p:nvSpPr>
        <p:spPr>
          <a:xfrm>
            <a:off x="5447199" y="4407326"/>
            <a:ext cx="89284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 Data</a:t>
            </a:r>
          </a:p>
        </p:txBody>
      </p:sp>
      <p:sp>
        <p:nvSpPr>
          <p:cNvPr id="110" name="TextBox 37">
            <a:extLst>
              <a:ext uri="{FF2B5EF4-FFF2-40B4-BE49-F238E27FC236}">
                <a16:creationId xmlns:a16="http://schemas.microsoft.com/office/drawing/2014/main" id="{43B0348D-E16C-8C79-4C1F-16A660554E08}"/>
              </a:ext>
            </a:extLst>
          </p:cNvPr>
          <p:cNvSpPr txBox="1"/>
          <p:nvPr/>
        </p:nvSpPr>
        <p:spPr>
          <a:xfrm>
            <a:off x="7175647" y="4413808"/>
            <a:ext cx="92782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Data</a:t>
            </a:r>
          </a:p>
        </p:txBody>
      </p:sp>
      <p:sp>
        <p:nvSpPr>
          <p:cNvPr id="111" name="TextBox 37">
            <a:extLst>
              <a:ext uri="{FF2B5EF4-FFF2-40B4-BE49-F238E27FC236}">
                <a16:creationId xmlns:a16="http://schemas.microsoft.com/office/drawing/2014/main" id="{1393EA53-FCA1-AECB-BAAC-7F3E42B164C1}"/>
              </a:ext>
            </a:extLst>
          </p:cNvPr>
          <p:cNvSpPr txBox="1"/>
          <p:nvPr/>
        </p:nvSpPr>
        <p:spPr>
          <a:xfrm>
            <a:off x="3223151" y="5208479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Data</a:t>
            </a:r>
          </a:p>
        </p:txBody>
      </p:sp>
      <p:sp>
        <p:nvSpPr>
          <p:cNvPr id="112" name="TextBox 37">
            <a:extLst>
              <a:ext uri="{FF2B5EF4-FFF2-40B4-BE49-F238E27FC236}">
                <a16:creationId xmlns:a16="http://schemas.microsoft.com/office/drawing/2014/main" id="{009910B1-B93B-3454-674E-F475EAECFDFE}"/>
              </a:ext>
            </a:extLst>
          </p:cNvPr>
          <p:cNvSpPr txBox="1"/>
          <p:nvPr/>
        </p:nvSpPr>
        <p:spPr>
          <a:xfrm rot="5400000">
            <a:off x="6447691" y="5258756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Data</a:t>
            </a:r>
          </a:p>
        </p:txBody>
      </p:sp>
      <p:sp>
        <p:nvSpPr>
          <p:cNvPr id="113" name="TextBox 37">
            <a:extLst>
              <a:ext uri="{FF2B5EF4-FFF2-40B4-BE49-F238E27FC236}">
                <a16:creationId xmlns:a16="http://schemas.microsoft.com/office/drawing/2014/main" id="{69167E93-F45B-ABA3-CCBB-60191F428830}"/>
              </a:ext>
            </a:extLst>
          </p:cNvPr>
          <p:cNvSpPr txBox="1"/>
          <p:nvPr/>
        </p:nvSpPr>
        <p:spPr>
          <a:xfrm rot="16200000">
            <a:off x="5950925" y="3769770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 Data</a:t>
            </a:r>
          </a:p>
        </p:txBody>
      </p:sp>
      <p:sp>
        <p:nvSpPr>
          <p:cNvPr id="114" name="TextBox 37">
            <a:extLst>
              <a:ext uri="{FF2B5EF4-FFF2-40B4-BE49-F238E27FC236}">
                <a16:creationId xmlns:a16="http://schemas.microsoft.com/office/drawing/2014/main" id="{7F293A27-3CF3-49D1-5CC5-DC512A9ACECE}"/>
              </a:ext>
            </a:extLst>
          </p:cNvPr>
          <p:cNvSpPr txBox="1"/>
          <p:nvPr/>
        </p:nvSpPr>
        <p:spPr>
          <a:xfrm rot="16200000">
            <a:off x="4116587" y="3799010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 Data</a:t>
            </a:r>
          </a:p>
        </p:txBody>
      </p:sp>
      <p:sp>
        <p:nvSpPr>
          <p:cNvPr id="115" name="TextBox 37">
            <a:extLst>
              <a:ext uri="{FF2B5EF4-FFF2-40B4-BE49-F238E27FC236}">
                <a16:creationId xmlns:a16="http://schemas.microsoft.com/office/drawing/2014/main" id="{C118F321-29FD-BDD8-87AE-4CA896FC7E50}"/>
              </a:ext>
            </a:extLst>
          </p:cNvPr>
          <p:cNvSpPr txBox="1"/>
          <p:nvPr/>
        </p:nvSpPr>
        <p:spPr>
          <a:xfrm>
            <a:off x="3082737" y="4407326"/>
            <a:ext cx="1092332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Retrieve purchase order</a:t>
            </a:r>
          </a:p>
        </p:txBody>
      </p:sp>
      <p:sp>
        <p:nvSpPr>
          <p:cNvPr id="116" name="TextBox 37">
            <a:extLst>
              <a:ext uri="{FF2B5EF4-FFF2-40B4-BE49-F238E27FC236}">
                <a16:creationId xmlns:a16="http://schemas.microsoft.com/office/drawing/2014/main" id="{C6D4EBC1-F103-5F5A-2D45-580C564A7B7D}"/>
              </a:ext>
            </a:extLst>
          </p:cNvPr>
          <p:cNvSpPr txBox="1"/>
          <p:nvPr/>
        </p:nvSpPr>
        <p:spPr>
          <a:xfrm>
            <a:off x="535617" y="4616175"/>
            <a:ext cx="802707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Data</a:t>
            </a:r>
          </a:p>
        </p:txBody>
      </p:sp>
      <p:sp>
        <p:nvSpPr>
          <p:cNvPr id="117" name="TextBox 37">
            <a:extLst>
              <a:ext uri="{FF2B5EF4-FFF2-40B4-BE49-F238E27FC236}">
                <a16:creationId xmlns:a16="http://schemas.microsoft.com/office/drawing/2014/main" id="{8F728F35-E5A1-6C53-CAF4-0DFC2575737C}"/>
              </a:ext>
            </a:extLst>
          </p:cNvPr>
          <p:cNvSpPr txBox="1"/>
          <p:nvPr/>
        </p:nvSpPr>
        <p:spPr>
          <a:xfrm>
            <a:off x="502889" y="3982030"/>
            <a:ext cx="861366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Fetch Purchase Data</a:t>
            </a:r>
          </a:p>
        </p:txBody>
      </p:sp>
      <p:sp>
        <p:nvSpPr>
          <p:cNvPr id="118" name="TextBox 37">
            <a:extLst>
              <a:ext uri="{FF2B5EF4-FFF2-40B4-BE49-F238E27FC236}">
                <a16:creationId xmlns:a16="http://schemas.microsoft.com/office/drawing/2014/main" id="{5B8C99D3-3396-DAC5-243A-54F948F0CBFC}"/>
              </a:ext>
            </a:extLst>
          </p:cNvPr>
          <p:cNvSpPr txBox="1"/>
          <p:nvPr/>
        </p:nvSpPr>
        <p:spPr>
          <a:xfrm rot="17879488">
            <a:off x="-55803" y="2950970"/>
            <a:ext cx="106440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Creates new Purchase Order</a:t>
            </a:r>
          </a:p>
        </p:txBody>
      </p:sp>
      <p:sp>
        <p:nvSpPr>
          <p:cNvPr id="136" name="Rounded Rectangle 28">
            <a:extLst>
              <a:ext uri="{FF2B5EF4-FFF2-40B4-BE49-F238E27FC236}">
                <a16:creationId xmlns:a16="http://schemas.microsoft.com/office/drawing/2014/main" id="{AB691AC9-DB0E-4C0F-551D-8F4E5C2DE703}"/>
              </a:ext>
            </a:extLst>
          </p:cNvPr>
          <p:cNvSpPr/>
          <p:nvPr/>
        </p:nvSpPr>
        <p:spPr>
          <a:xfrm>
            <a:off x="4201724" y="1952281"/>
            <a:ext cx="1222310" cy="540781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08.08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Tracking Purchase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C03B489-1440-B986-FC5C-39F55B4EEB0A}"/>
              </a:ext>
            </a:extLst>
          </p:cNvPr>
          <p:cNvCxnSpPr>
            <a:endCxn id="136" idx="2"/>
          </p:cNvCxnSpPr>
          <p:nvPr/>
        </p:nvCxnSpPr>
        <p:spPr>
          <a:xfrm flipV="1">
            <a:off x="2097009" y="2493062"/>
            <a:ext cx="2715870" cy="18866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TextBox 37">
            <a:extLst>
              <a:ext uri="{FF2B5EF4-FFF2-40B4-BE49-F238E27FC236}">
                <a16:creationId xmlns:a16="http://schemas.microsoft.com/office/drawing/2014/main" id="{206DB987-82F9-DFBD-2BC1-ABFEAC7DB227}"/>
              </a:ext>
            </a:extLst>
          </p:cNvPr>
          <p:cNvSpPr txBox="1"/>
          <p:nvPr/>
        </p:nvSpPr>
        <p:spPr>
          <a:xfrm rot="19524911">
            <a:off x="2954841" y="3186600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BA3DF-CFC6-418E-A24A-805247B0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2067"/>
            <a:ext cx="506694" cy="6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7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CB8A-D2CD-0459-E33B-109078D6B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7FA8-F961-FAC3-0C52-87BD2983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XERO APPLICATION</a:t>
            </a:r>
            <a:br>
              <a:rPr lang="en-IN" sz="2800" dirty="0"/>
            </a:br>
            <a:r>
              <a:rPr lang="en-IN" sz="2800" dirty="0"/>
              <a:t>Data Flow Diagram(Logical)-Delete Purchase Order</a:t>
            </a:r>
          </a:p>
        </p:txBody>
      </p:sp>
      <p:pic>
        <p:nvPicPr>
          <p:cNvPr id="3" name="Graphic 78" descr="Man with solid fill">
            <a:extLst>
              <a:ext uri="{FF2B5EF4-FFF2-40B4-BE49-F238E27FC236}">
                <a16:creationId xmlns:a16="http://schemas.microsoft.com/office/drawing/2014/main" id="{D30F849B-FD98-2B33-B47F-0C00DCF1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9505" y="4174575"/>
            <a:ext cx="655122" cy="678607"/>
          </a:xfrm>
          <a:prstGeom prst="rect">
            <a:avLst/>
          </a:prstGeom>
        </p:spPr>
      </p:pic>
      <p:sp>
        <p:nvSpPr>
          <p:cNvPr id="4" name="TextBox 47">
            <a:extLst>
              <a:ext uri="{FF2B5EF4-FFF2-40B4-BE49-F238E27FC236}">
                <a16:creationId xmlns:a16="http://schemas.microsoft.com/office/drawing/2014/main" id="{7E6469C8-B932-3147-B288-816E53062E3D}"/>
              </a:ext>
            </a:extLst>
          </p:cNvPr>
          <p:cNvSpPr txBox="1"/>
          <p:nvPr/>
        </p:nvSpPr>
        <p:spPr>
          <a:xfrm>
            <a:off x="-48763" y="4795413"/>
            <a:ext cx="584380" cy="540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User</a:t>
            </a:r>
            <a:endParaRPr lang="en-US" dirty="0"/>
          </a:p>
        </p:txBody>
      </p:sp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247B3E2E-1AB5-1E85-0664-8A8D272DDD33}"/>
              </a:ext>
            </a:extLst>
          </p:cNvPr>
          <p:cNvSpPr/>
          <p:nvPr/>
        </p:nvSpPr>
        <p:spPr>
          <a:xfrm>
            <a:off x="1215713" y="1994256"/>
            <a:ext cx="1222310" cy="540719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08.01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Create Purchase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sp>
        <p:nvSpPr>
          <p:cNvPr id="7" name="Rounded Rectangle 41">
            <a:extLst>
              <a:ext uri="{FF2B5EF4-FFF2-40B4-BE49-F238E27FC236}">
                <a16:creationId xmlns:a16="http://schemas.microsoft.com/office/drawing/2014/main" id="{B0BCA1E3-3D05-8D96-CA0E-ECC6FB86D85C}"/>
              </a:ext>
            </a:extLst>
          </p:cNvPr>
          <p:cNvSpPr/>
          <p:nvPr/>
        </p:nvSpPr>
        <p:spPr>
          <a:xfrm>
            <a:off x="1203250" y="4369783"/>
            <a:ext cx="1222310" cy="540719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  <a:latin typeface="Calibri"/>
                <a:cs typeface="Arial"/>
              </a:rPr>
              <a:t>08.14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/>
                <a:cs typeface="Arial"/>
              </a:rPr>
              <a:t>Purchase Dashboard</a:t>
            </a:r>
            <a:endParaRPr lang="en-US" sz="105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Rounded Rectangle 41">
            <a:extLst>
              <a:ext uri="{FF2B5EF4-FFF2-40B4-BE49-F238E27FC236}">
                <a16:creationId xmlns:a16="http://schemas.microsoft.com/office/drawing/2014/main" id="{58EF8C68-0B5C-8EE6-AC35-215369441D81}"/>
              </a:ext>
            </a:extLst>
          </p:cNvPr>
          <p:cNvSpPr/>
          <p:nvPr/>
        </p:nvSpPr>
        <p:spPr>
          <a:xfrm>
            <a:off x="2957641" y="1994318"/>
            <a:ext cx="1222311" cy="540719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  <a:latin typeface="Calibri"/>
                <a:cs typeface="Arial"/>
              </a:rPr>
              <a:t>08.06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/>
                <a:cs typeface="Arial"/>
              </a:rPr>
              <a:t>View List of Purchase Order(s)</a:t>
            </a:r>
            <a:endParaRPr lang="en-US" sz="105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" name="Rounded Rectangle 25">
            <a:extLst>
              <a:ext uri="{FF2B5EF4-FFF2-40B4-BE49-F238E27FC236}">
                <a16:creationId xmlns:a16="http://schemas.microsoft.com/office/drawing/2014/main" id="{55C1BF9F-3297-05D2-BF55-897BCE323988}"/>
              </a:ext>
            </a:extLst>
          </p:cNvPr>
          <p:cNvSpPr>
            <a:spLocks/>
          </p:cNvSpPr>
          <p:nvPr/>
        </p:nvSpPr>
        <p:spPr>
          <a:xfrm>
            <a:off x="4171821" y="4369845"/>
            <a:ext cx="1222310" cy="540719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Purchase Order</a:t>
            </a:r>
          </a:p>
          <a:p>
            <a:pPr algn="ctr"/>
            <a:r>
              <a:rPr lang="en-US" sz="1050">
                <a:solidFill>
                  <a:schemeClr val="tx1"/>
                </a:solidFill>
                <a:cs typeface="Calibri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505C4F-AE5B-CEE3-47F8-10B87809156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14405" y="2534975"/>
            <a:ext cx="12463" cy="18348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37">
            <a:extLst>
              <a:ext uri="{FF2B5EF4-FFF2-40B4-BE49-F238E27FC236}">
                <a16:creationId xmlns:a16="http://schemas.microsoft.com/office/drawing/2014/main" id="{95F08CC1-CF13-09BF-8509-0398D4B5E9D0}"/>
              </a:ext>
            </a:extLst>
          </p:cNvPr>
          <p:cNvSpPr txBox="1"/>
          <p:nvPr/>
        </p:nvSpPr>
        <p:spPr>
          <a:xfrm rot="16200000">
            <a:off x="1043620" y="3135784"/>
            <a:ext cx="113219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Adds new Purchase Order</a:t>
            </a:r>
            <a:endParaRPr lang="en-US" sz="1100" dirty="0">
              <a:cs typeface="Calibri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0BBDFF-A923-E140-FFE9-313621E982C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27233" y="2535037"/>
            <a:ext cx="1441564" cy="18171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A5FF03-27C2-6245-78D5-310F74752E1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425560" y="4640143"/>
            <a:ext cx="1746261" cy="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E75228-2525-5FD2-3FDC-7F70DCCB386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394131" y="4640205"/>
            <a:ext cx="583756" cy="99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ounded Rectangle 28">
            <a:extLst>
              <a:ext uri="{FF2B5EF4-FFF2-40B4-BE49-F238E27FC236}">
                <a16:creationId xmlns:a16="http://schemas.microsoft.com/office/drawing/2014/main" id="{83546DDB-40C8-7C41-0C92-232BAE087B3E}"/>
              </a:ext>
            </a:extLst>
          </p:cNvPr>
          <p:cNvSpPr/>
          <p:nvPr/>
        </p:nvSpPr>
        <p:spPr>
          <a:xfrm>
            <a:off x="5977888" y="4379749"/>
            <a:ext cx="1222310" cy="540781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08.03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Delete Purchase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70286F0-B9C7-9E9C-6754-37D84F0EE3CF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>
            <a:off x="4196710" y="2528198"/>
            <a:ext cx="10028" cy="4774637"/>
          </a:xfrm>
          <a:prstGeom prst="bentConnector3">
            <a:avLst>
              <a:gd name="adj1" fmla="val -2279617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0E1FF1-9330-E242-1908-42771E5F6625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flipV="1">
            <a:off x="208056" y="2264616"/>
            <a:ext cx="1007657" cy="19099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4243155-51D1-DAD9-25E7-5C662C97C720}"/>
              </a:ext>
            </a:extLst>
          </p:cNvPr>
          <p:cNvCxnSpPr>
            <a:cxnSpLocks/>
          </p:cNvCxnSpPr>
          <p:nvPr/>
        </p:nvCxnSpPr>
        <p:spPr>
          <a:xfrm>
            <a:off x="535617" y="4513878"/>
            <a:ext cx="61115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2FC2228-70F5-CD39-1312-CBD51FAE2004}"/>
              </a:ext>
            </a:extLst>
          </p:cNvPr>
          <p:cNvCxnSpPr>
            <a:stCxn id="7" idx="1"/>
          </p:cNvCxnSpPr>
          <p:nvPr/>
        </p:nvCxnSpPr>
        <p:spPr>
          <a:xfrm flipH="1">
            <a:off x="513678" y="4640143"/>
            <a:ext cx="689572" cy="109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37">
            <a:extLst>
              <a:ext uri="{FF2B5EF4-FFF2-40B4-BE49-F238E27FC236}">
                <a16:creationId xmlns:a16="http://schemas.microsoft.com/office/drawing/2014/main" id="{E47AD24C-8FDD-FC27-D936-60FD96971FE6}"/>
              </a:ext>
            </a:extLst>
          </p:cNvPr>
          <p:cNvSpPr txBox="1"/>
          <p:nvPr/>
        </p:nvSpPr>
        <p:spPr>
          <a:xfrm rot="18443862">
            <a:off x="2232164" y="3252708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Data</a:t>
            </a:r>
          </a:p>
        </p:txBody>
      </p:sp>
      <p:sp>
        <p:nvSpPr>
          <p:cNvPr id="109" name="TextBox 37">
            <a:extLst>
              <a:ext uri="{FF2B5EF4-FFF2-40B4-BE49-F238E27FC236}">
                <a16:creationId xmlns:a16="http://schemas.microsoft.com/office/drawing/2014/main" id="{6A23C8FC-54A0-4BFE-CD53-70228F4F668A}"/>
              </a:ext>
            </a:extLst>
          </p:cNvPr>
          <p:cNvSpPr txBox="1"/>
          <p:nvPr/>
        </p:nvSpPr>
        <p:spPr>
          <a:xfrm>
            <a:off x="5447199" y="4407326"/>
            <a:ext cx="89284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 Data</a:t>
            </a:r>
          </a:p>
        </p:txBody>
      </p:sp>
      <p:sp>
        <p:nvSpPr>
          <p:cNvPr id="111" name="TextBox 37">
            <a:extLst>
              <a:ext uri="{FF2B5EF4-FFF2-40B4-BE49-F238E27FC236}">
                <a16:creationId xmlns:a16="http://schemas.microsoft.com/office/drawing/2014/main" id="{0EC2B3B3-E2C4-7373-0639-4232FA1B4A5D}"/>
              </a:ext>
            </a:extLst>
          </p:cNvPr>
          <p:cNvSpPr txBox="1"/>
          <p:nvPr/>
        </p:nvSpPr>
        <p:spPr>
          <a:xfrm>
            <a:off x="3223151" y="5208479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Data</a:t>
            </a:r>
          </a:p>
        </p:txBody>
      </p:sp>
      <p:sp>
        <p:nvSpPr>
          <p:cNvPr id="115" name="TextBox 37">
            <a:extLst>
              <a:ext uri="{FF2B5EF4-FFF2-40B4-BE49-F238E27FC236}">
                <a16:creationId xmlns:a16="http://schemas.microsoft.com/office/drawing/2014/main" id="{A115DFEB-C551-52D1-8EB6-41A1E052EB63}"/>
              </a:ext>
            </a:extLst>
          </p:cNvPr>
          <p:cNvSpPr txBox="1"/>
          <p:nvPr/>
        </p:nvSpPr>
        <p:spPr>
          <a:xfrm>
            <a:off x="3082737" y="4407326"/>
            <a:ext cx="1092332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Retrieve purchase order</a:t>
            </a:r>
          </a:p>
        </p:txBody>
      </p:sp>
      <p:sp>
        <p:nvSpPr>
          <p:cNvPr id="116" name="TextBox 37">
            <a:extLst>
              <a:ext uri="{FF2B5EF4-FFF2-40B4-BE49-F238E27FC236}">
                <a16:creationId xmlns:a16="http://schemas.microsoft.com/office/drawing/2014/main" id="{5D4D1EBD-46FA-0144-6245-FAA2EE3094E7}"/>
              </a:ext>
            </a:extLst>
          </p:cNvPr>
          <p:cNvSpPr txBox="1"/>
          <p:nvPr/>
        </p:nvSpPr>
        <p:spPr>
          <a:xfrm>
            <a:off x="535617" y="4616175"/>
            <a:ext cx="802707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Data</a:t>
            </a:r>
          </a:p>
        </p:txBody>
      </p:sp>
      <p:sp>
        <p:nvSpPr>
          <p:cNvPr id="117" name="TextBox 37">
            <a:extLst>
              <a:ext uri="{FF2B5EF4-FFF2-40B4-BE49-F238E27FC236}">
                <a16:creationId xmlns:a16="http://schemas.microsoft.com/office/drawing/2014/main" id="{D3DD0786-652B-0D29-9A40-88F1843CA494}"/>
              </a:ext>
            </a:extLst>
          </p:cNvPr>
          <p:cNvSpPr txBox="1"/>
          <p:nvPr/>
        </p:nvSpPr>
        <p:spPr>
          <a:xfrm>
            <a:off x="502889" y="3982030"/>
            <a:ext cx="861366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Fetch Purchase Data</a:t>
            </a:r>
          </a:p>
        </p:txBody>
      </p:sp>
      <p:sp>
        <p:nvSpPr>
          <p:cNvPr id="118" name="TextBox 37">
            <a:extLst>
              <a:ext uri="{FF2B5EF4-FFF2-40B4-BE49-F238E27FC236}">
                <a16:creationId xmlns:a16="http://schemas.microsoft.com/office/drawing/2014/main" id="{86A34F3B-DB52-75EA-E131-069DA48341C2}"/>
              </a:ext>
            </a:extLst>
          </p:cNvPr>
          <p:cNvSpPr txBox="1"/>
          <p:nvPr/>
        </p:nvSpPr>
        <p:spPr>
          <a:xfrm rot="17879488">
            <a:off x="-55803" y="2950970"/>
            <a:ext cx="106440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Creates new Purchase Order</a:t>
            </a:r>
          </a:p>
        </p:txBody>
      </p:sp>
      <p:sp>
        <p:nvSpPr>
          <p:cNvPr id="136" name="Rounded Rectangle 28">
            <a:extLst>
              <a:ext uri="{FF2B5EF4-FFF2-40B4-BE49-F238E27FC236}">
                <a16:creationId xmlns:a16="http://schemas.microsoft.com/office/drawing/2014/main" id="{9F559E62-B578-ACBB-AD87-AC8D24753120}"/>
              </a:ext>
            </a:extLst>
          </p:cNvPr>
          <p:cNvSpPr/>
          <p:nvPr/>
        </p:nvSpPr>
        <p:spPr>
          <a:xfrm>
            <a:off x="4662101" y="2102409"/>
            <a:ext cx="1222310" cy="540781"/>
          </a:xfrm>
          <a:prstGeom prst="roundRect">
            <a:avLst/>
          </a:prstGeom>
          <a:solidFill>
            <a:srgbClr val="5C83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08.08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Tracking Purchase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7D541A-24E3-B59A-6C4C-33776FAADA89}"/>
              </a:ext>
            </a:extLst>
          </p:cNvPr>
          <p:cNvCxnSpPr>
            <a:cxnSpLocks/>
            <a:endCxn id="136" idx="2"/>
          </p:cNvCxnSpPr>
          <p:nvPr/>
        </p:nvCxnSpPr>
        <p:spPr>
          <a:xfrm flipV="1">
            <a:off x="2369082" y="2643190"/>
            <a:ext cx="2904174" cy="17365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TextBox 37">
            <a:extLst>
              <a:ext uri="{FF2B5EF4-FFF2-40B4-BE49-F238E27FC236}">
                <a16:creationId xmlns:a16="http://schemas.microsoft.com/office/drawing/2014/main" id="{11128327-9451-205A-5923-E03E812ECB89}"/>
              </a:ext>
            </a:extLst>
          </p:cNvPr>
          <p:cNvSpPr txBox="1"/>
          <p:nvPr/>
        </p:nvSpPr>
        <p:spPr>
          <a:xfrm rot="19524911">
            <a:off x="3171713" y="3345171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Data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2DBDA31-326C-121C-11C6-4E208607A59D}"/>
              </a:ext>
            </a:extLst>
          </p:cNvPr>
          <p:cNvCxnSpPr>
            <a:cxnSpLocks/>
            <a:stCxn id="7" idx="2"/>
            <a:endCxn id="59" idx="3"/>
          </p:cNvCxnSpPr>
          <p:nvPr/>
        </p:nvCxnSpPr>
        <p:spPr>
          <a:xfrm rot="5400000" flipH="1" flipV="1">
            <a:off x="4377120" y="2087424"/>
            <a:ext cx="260362" cy="5385793"/>
          </a:xfrm>
          <a:prstGeom prst="bentConnector4">
            <a:avLst>
              <a:gd name="adj1" fmla="val -295924"/>
              <a:gd name="adj2" fmla="val 10424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4807D6-8705-3079-3A66-95FCD1D1BB43}"/>
              </a:ext>
            </a:extLst>
          </p:cNvPr>
          <p:cNvSpPr txBox="1"/>
          <p:nvPr/>
        </p:nvSpPr>
        <p:spPr>
          <a:xfrm>
            <a:off x="3298690" y="5710722"/>
            <a:ext cx="2214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Delete Purchase Order from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010FA-D484-7522-52F0-B51B84685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6" y="4196980"/>
            <a:ext cx="506694" cy="66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5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159</Words>
  <Application>Microsoft Office PowerPoint</Application>
  <PresentationFormat>On-screen Show (4:3)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XERO APPLICATION Data Flow Diagram(Logical)- Create Purchase Order</vt:lpstr>
      <vt:lpstr>XERO APPLICATION Data Flow Diagram(Logical)-Delete Purchase Order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avinash bhavancheekar</dc:creator>
  <cp:keywords/>
  <dc:description>generated using python-pptx</dc:description>
  <cp:lastModifiedBy>avinash bhavancheekar</cp:lastModifiedBy>
  <cp:revision>7</cp:revision>
  <dcterms:created xsi:type="dcterms:W3CDTF">2013-01-27T09:14:16Z</dcterms:created>
  <dcterms:modified xsi:type="dcterms:W3CDTF">2024-12-10T23:40:31Z</dcterms:modified>
  <cp:category/>
</cp:coreProperties>
</file>