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7066-43A2-A129-6864-9DA39A9F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FE40-E583-2E43-54E3-6C9584C05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1E6C8-8139-E0C9-1F59-B08D722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8762-3BF4-CD45-09E4-7824F1DE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B715-E9E7-E939-57FB-0037ECF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5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3EE1-857C-63F9-CE1B-1DCCF3BE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52C08-1AA5-7C42-8A62-E55ED381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C81A-A20F-7CAD-633B-AC9AC760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6309-A396-F11E-0406-F3C628F0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6108-56CA-C011-0259-CBFD80BF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E850A-AA21-11CB-D9C8-DA084156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F2FCA-3B1F-A879-CE6B-24A18FCC4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D1BB-069B-4030-B244-DEED3BB4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AC8-3539-101C-55B8-BA677DE4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4C92-685D-3C0E-AF0F-F633A49C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89F8-AA61-EC8D-8689-55A3F9DF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4856-6B46-6F8E-3710-D7AA8D80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5BA0-26CF-52EC-D935-FEEFF8A9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A526-4964-BD71-D3C5-8A4BBD8D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FD64-416D-C4CD-7D67-37AE4F24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DE4-99F1-2F06-8120-03FD740B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E6CD-2DA6-B925-10FE-43BFD5C2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DCD5-F2F0-0C22-E2D3-4CF1E9A2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3CDF-8456-CD21-7981-E6FB54E2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2C06-BD60-44DC-AA10-055D1B0E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7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CED8-B97A-2B47-DAEB-9CBA588C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9604-197F-32C7-0A65-4F5301A09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281CD-8877-38F9-57AB-B0FF0628D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B3E04-FE98-E8F3-E6AA-BE64FBD5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2D41-C9E3-FA47-F997-7266306B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348AB-D5C0-5C0A-42AB-7910755C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7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35FE-12F1-8E97-E173-F87A3BCD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A67-FB7D-0B91-621E-C2B0CAD8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DA33-06BA-BB65-0BCD-AE8108A00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D02F6-0E7A-04C6-8C0F-A17ADBFB5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0BBED-AE7A-136C-85FF-BE3E29610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6A4D0-F2D6-180E-E8D6-88561C9E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E61F9-5B9F-1B8D-1675-F069B4BF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E330-9903-A7BD-384D-21D96958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46ED-2DB2-063A-FF43-FDB94242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BC2DD-B517-1EF5-E838-C7B172BF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788A-2253-1489-1D20-FBADE670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F011E-7992-5190-142F-3180BFBF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77F13-7931-EBA9-B9BA-346EC5B2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72CF-9116-F780-0AA6-E1CDCA44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A5F2-5713-FDAB-376A-89783F21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59C1-90CD-018E-0569-CED443B7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7726-12A8-5446-FAE3-B6A73C9C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AEA18-AA28-5214-EEE5-7D86F34C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05EE7-3B91-605A-6375-579361C1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3843-411D-6D53-4DD8-264281E8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BD6A2-F247-2ABD-C30F-44FE1FCD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8EB3-865A-DAC8-BC2F-5E19AB03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8BAF7-A719-869D-4492-0F28AEB76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6BC8-50AB-7F6B-5ACD-0A0FA0D52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43AB6-F7F7-B5F6-1540-29E32E4B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66232-EFF4-2F50-1489-C9260858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650A6-17FF-949E-E777-17B07B9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B3E7-909C-2731-8E96-EAC9D835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DEFA-FE68-3466-A815-CB2AD5EF4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DC3B-F241-03A9-B001-FC2DD425F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8AF48-5A87-42ED-BCFF-E8D984FEDC5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D32BA-A9CD-6284-60ED-F47914D1A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198D-7228-1C30-5F3D-217E759F1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E3314-6C94-4A1A-839B-230380894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E1CCC2-366B-390E-82FE-0212ED4DCF83}"/>
              </a:ext>
            </a:extLst>
          </p:cNvPr>
          <p:cNvSpPr txBox="1"/>
          <p:nvPr/>
        </p:nvSpPr>
        <p:spPr>
          <a:xfrm>
            <a:off x="1894981" y="345057"/>
            <a:ext cx="840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XERO APPLICATION</a:t>
            </a:r>
          </a:p>
          <a:p>
            <a:pPr algn="ctr"/>
            <a:r>
              <a:rPr lang="en-US" dirty="0"/>
              <a:t>Data Flow Diagram(Logical) </a:t>
            </a:r>
            <a:r>
              <a:rPr lang="en-US"/>
              <a:t>Expense Claim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1D1321-2B8D-756B-8D9F-52259659B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757363"/>
            <a:ext cx="88773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8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4F07646-26FF-923A-C541-F73EB46A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757363"/>
            <a:ext cx="82010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DB577-E5F9-EA8F-ACD7-AF133A308407}"/>
              </a:ext>
            </a:extLst>
          </p:cNvPr>
          <p:cNvSpPr txBox="1"/>
          <p:nvPr/>
        </p:nvSpPr>
        <p:spPr>
          <a:xfrm>
            <a:off x="1894981" y="345057"/>
            <a:ext cx="840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XERO APPLICATION</a:t>
            </a:r>
          </a:p>
          <a:p>
            <a:pPr algn="ctr"/>
            <a:r>
              <a:rPr lang="en-US" dirty="0"/>
              <a:t>Data Flow Diagram(Logical) Delete Expense Claim</a:t>
            </a:r>
          </a:p>
        </p:txBody>
      </p:sp>
    </p:spTree>
    <p:extLst>
      <p:ext uri="{BB962C8B-B14F-4D97-AF65-F5344CB8AC3E}">
        <p14:creationId xmlns:p14="http://schemas.microsoft.com/office/powerpoint/2010/main" val="112639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darshna chovatiya</dc:creator>
  <cp:lastModifiedBy>darshna chovatiya</cp:lastModifiedBy>
  <cp:revision>4</cp:revision>
  <dcterms:created xsi:type="dcterms:W3CDTF">2024-11-28T03:20:32Z</dcterms:created>
  <dcterms:modified xsi:type="dcterms:W3CDTF">2024-12-06T02:20:39Z</dcterms:modified>
</cp:coreProperties>
</file>