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4" r:id="rId1"/>
  </p:sldMasterIdLst>
  <p:notesMasterIdLst>
    <p:notesMasterId r:id="rId10"/>
  </p:notesMasterIdLst>
  <p:sldIdLst>
    <p:sldId id="256" r:id="rId2"/>
    <p:sldId id="257" r:id="rId3"/>
    <p:sldId id="260" r:id="rId4"/>
    <p:sldId id="263" r:id="rId5"/>
    <p:sldId id="262" r:id="rId6"/>
    <p:sldId id="258" r:id="rId7"/>
    <p:sldId id="259" r:id="rId8"/>
    <p:sldId id="261" r:id="rId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p:scale>
          <a:sx n="118" d="100"/>
          <a:sy n="118" d="100"/>
        </p:scale>
        <p:origin x="-88" y="48"/>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73742-F2EF-7F4E-8929-B6A1745F8A5B}" type="datetimeFigureOut">
              <a:rPr lang="en-US" smtClean="0"/>
              <a:pPr/>
              <a:t>6/22/15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FC96F-6B92-7A47-A81E-ADE837B7AA29}"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93634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We started the project giving the high-level</a:t>
            </a:r>
            <a:r>
              <a:rPr lang="en-US" baseline="0" dirty="0" smtClean="0"/>
              <a:t> scope for what we wanted to do for the project.  Given both Jake and my comfort level with scrum, we initially decided to execute the project using scrum.  Although Jake is going to delve deeper in a few minutes, given the short time frame and the unknown and unstable velocity, we knew that we didn’t want to try to build new </a:t>
            </a:r>
            <a:r>
              <a:rPr lang="en-US" baseline="0" dirty="0" err="1" smtClean="0"/>
              <a:t>skillsets</a:t>
            </a:r>
            <a:r>
              <a:rPr lang="en-US" baseline="0" dirty="0" smtClean="0"/>
              <a:t> on the fly.  Everybody on the team had a comfort level with the basics of web development, and so a web-centered scope was selected.  Initially, we had 2 international members of the project team, so we elected to use a web-based communications tool that would enable us to communicate even given the severely disparate </a:t>
            </a:r>
            <a:r>
              <a:rPr lang="en-US" baseline="0" dirty="0" err="1" smtClean="0"/>
              <a:t>timezones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00FC96F-6B92-7A47-A81E-ADE837B7AA2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200" y="1730403"/>
            <a:ext cx="7529536"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5949" y="2470926"/>
            <a:ext cx="8679247"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E7CEE5-902D-B047-8824-943C5330750B}" type="datetimeFigureOut">
              <a:rPr lang="en-US" smtClean="0"/>
              <a:pPr/>
              <a:t>6/22/15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7CEE5-902D-B047-8824-943C5330750B}" type="datetimeFigureOut">
              <a:rPr lang="en-US" smtClean="0"/>
              <a:pPr/>
              <a:t>6/22/15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7CEE5-902D-B047-8824-943C5330750B}" type="datetimeFigureOut">
              <a:rPr lang="en-US" smtClean="0"/>
              <a:pPr/>
              <a:t>6/22/15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E7CEE5-902D-B047-8824-943C5330750B}" type="datetimeFigureOut">
              <a:rPr lang="en-US" smtClean="0"/>
              <a:pPr/>
              <a:t>6/22/15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199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126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247" y="1726738"/>
            <a:ext cx="7532694"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114" y="2468304"/>
            <a:ext cx="8678443"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8E7CEE5-902D-B047-8824-943C5330750B}" type="datetimeFigureOut">
              <a:rPr lang="en-US" smtClean="0"/>
              <a:pPr/>
              <a:t>6/22/15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6994"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056" y="1097280"/>
            <a:ext cx="4266089"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E7CEE5-902D-B047-8824-943C5330750B}" type="datetimeFigureOut">
              <a:rPr lang="en-US" smtClean="0"/>
              <a:pPr/>
              <a:t>6/22/15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AF6C-7850-104A-A29D-B0FA907F908A}"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94"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1915"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056" y="1097280"/>
            <a:ext cx="4266089"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056" y="1701848"/>
            <a:ext cx="4266089"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E7CEE5-902D-B047-8824-943C5330750B}" type="datetimeFigureOut">
              <a:rPr lang="en-US" smtClean="0"/>
              <a:pPr/>
              <a:t>6/22/15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E7CEE5-902D-B047-8824-943C5330750B}" type="datetimeFigureOut">
              <a:rPr lang="en-US" smtClean="0"/>
              <a:pPr/>
              <a:t>6/22/15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7CEE5-902D-B047-8824-943C5330750B}" type="datetimeFigureOut">
              <a:rPr lang="en-US" smtClean="0"/>
              <a:pPr/>
              <a:t>6/22/15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19511" y="-1719509"/>
            <a:ext cx="6858000" cy="1029702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301" y="1576104"/>
            <a:ext cx="694763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087" y="2618912"/>
            <a:ext cx="5075717"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154" y="2253385"/>
            <a:ext cx="7724335"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8E7CEE5-902D-B047-8824-943C5330750B}" type="datetimeFigureOut">
              <a:rPr lang="en-US" smtClean="0"/>
              <a:pPr/>
              <a:t>6/22/15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384AF6C-7850-104A-A29D-B0FA907F90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396" y="0"/>
            <a:ext cx="9484429"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126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126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696" y="1717501"/>
            <a:ext cx="7313295"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242" y="2180529"/>
            <a:ext cx="8126610"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7CEE5-902D-B047-8824-943C5330750B}" type="datetimeFigureOut">
              <a:rPr lang="en-US" smtClean="0"/>
              <a:pPr/>
              <a:t>6/22/15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AF6C-7850-104A-A29D-B0FA907F90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4435"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1998"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6994" y="365760"/>
            <a:ext cx="10025309"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100629"/>
            <a:ext cx="10025309"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54" y="5870448"/>
            <a:ext cx="2900940" cy="201168"/>
          </a:xfrm>
          <a:prstGeom prst="rect">
            <a:avLst/>
          </a:prstGeom>
        </p:spPr>
        <p:txBody>
          <a:bodyPr vert="horz" lIns="91440" tIns="45720" rIns="91440" bIns="45720" rtlCol="0" anchor="ctr"/>
          <a:lstStyle>
            <a:lvl1pPr algn="l">
              <a:defRPr sz="1200">
                <a:solidFill>
                  <a:srgbClr val="FFFFFF"/>
                </a:solidFill>
              </a:defRPr>
            </a:lvl1pPr>
          </a:lstStyle>
          <a:p>
            <a:fld id="{78E7CEE5-902D-B047-8824-943C5330750B}" type="datetimeFigureOut">
              <a:rPr lang="en-US" smtClean="0"/>
              <a:pPr/>
              <a:t>6/22/15</a:t>
            </a:fld>
            <a:endParaRPr lang="en-US"/>
          </a:p>
        </p:txBody>
      </p:sp>
      <p:sp>
        <p:nvSpPr>
          <p:cNvPr id="5" name="Footer Placeholder 4"/>
          <p:cNvSpPr>
            <a:spLocks noGrp="1"/>
          </p:cNvSpPr>
          <p:nvPr>
            <p:ph type="ftr" sz="quarter" idx="3"/>
          </p:nvPr>
        </p:nvSpPr>
        <p:spPr>
          <a:xfrm>
            <a:off x="4688797" y="6285122"/>
            <a:ext cx="629756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198467" y="6170822"/>
            <a:ext cx="670385"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384AF6C-7850-104A-A29D-B0FA907F9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 CS633 Term Project</a:t>
            </a:r>
            <a:endParaRPr lang="en-US" dirty="0"/>
          </a:p>
        </p:txBody>
      </p:sp>
      <p:sp>
        <p:nvSpPr>
          <p:cNvPr id="3" name="Subtitle 2"/>
          <p:cNvSpPr>
            <a:spLocks noGrp="1"/>
          </p:cNvSpPr>
          <p:nvPr>
            <p:ph type="subTitle" idx="1"/>
          </p:nvPr>
        </p:nvSpPr>
        <p:spPr/>
        <p:txBody>
          <a:bodyPr>
            <a:noAutofit/>
          </a:bodyPr>
          <a:lstStyle/>
          <a:p>
            <a:r>
              <a:rPr lang="en-US" sz="1600" dirty="0" smtClean="0"/>
              <a:t>Jake Hare</a:t>
            </a:r>
          </a:p>
          <a:p>
            <a:r>
              <a:rPr lang="en-US" sz="1600" dirty="0" err="1" smtClean="0"/>
              <a:t>Gokul</a:t>
            </a:r>
            <a:r>
              <a:rPr lang="en-US" sz="1600" dirty="0" smtClean="0"/>
              <a:t> </a:t>
            </a:r>
            <a:r>
              <a:rPr lang="en-US" sz="1600" dirty="0" err="1" smtClean="0"/>
              <a:t>Ramani</a:t>
            </a:r>
            <a:endParaRPr lang="en-US" sz="1600" dirty="0" smtClean="0"/>
          </a:p>
          <a:p>
            <a:r>
              <a:rPr lang="en-US" sz="1600" dirty="0" smtClean="0"/>
              <a:t>Jeremy Bixby</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Project Overview (Jeremy)</a:t>
            </a:r>
          </a:p>
          <a:p>
            <a:pPr lvl="1"/>
            <a:endParaRPr lang="en-US" dirty="0" smtClean="0"/>
          </a:p>
          <a:p>
            <a:r>
              <a:rPr lang="en-US" dirty="0" smtClean="0"/>
              <a:t>Methodology (Jake)</a:t>
            </a:r>
          </a:p>
          <a:p>
            <a:pPr lvl="1">
              <a:buNone/>
            </a:pPr>
            <a:endParaRPr lang="en-US" dirty="0" smtClean="0"/>
          </a:p>
          <a:p>
            <a:r>
              <a:rPr lang="en-US" dirty="0" smtClean="0"/>
              <a:t>Design, Quality and Demo (</a:t>
            </a:r>
            <a:r>
              <a:rPr lang="en-US" dirty="0" err="1" smtClean="0"/>
              <a:t>Gokul</a:t>
            </a:r>
            <a:r>
              <a:rPr lang="en-US" dirty="0" smtClean="0"/>
              <a:t>)</a:t>
            </a:r>
          </a:p>
          <a:p>
            <a:pPr>
              <a:buNone/>
            </a:pPr>
            <a:endParaRPr lang="en-US" dirty="0" smtClean="0"/>
          </a:p>
          <a:p>
            <a:r>
              <a:rPr lang="en-US" dirty="0" smtClean="0"/>
              <a:t>Q&amp;A (all)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a:bodyPr>
          <a:lstStyle/>
          <a:p>
            <a:r>
              <a:rPr lang="en-US" dirty="0" smtClean="0"/>
              <a:t>Scope/Project Charter</a:t>
            </a:r>
          </a:p>
          <a:p>
            <a:r>
              <a:rPr lang="en-US" dirty="0" smtClean="0"/>
              <a:t>Project team organization</a:t>
            </a:r>
          </a:p>
          <a:p>
            <a:r>
              <a:rPr lang="en-US" dirty="0" smtClean="0"/>
              <a:t>Processes</a:t>
            </a:r>
          </a:p>
          <a:p>
            <a:r>
              <a:rPr lang="en-US" dirty="0" smtClean="0"/>
              <a:t>Project-level Challenges</a:t>
            </a:r>
          </a:p>
          <a:p>
            <a:pPr>
              <a:buNone/>
            </a:pPr>
            <a:endParaRPr lang="en-US" dirty="0" smtClean="0"/>
          </a:p>
          <a:p>
            <a:pPr>
              <a:buNone/>
            </a:pPr>
            <a:endParaRPr lang="en-US" dirty="0" smtClean="0"/>
          </a:p>
          <a:p>
            <a:pPr lvl="1"/>
            <a:r>
              <a:rPr lang="en-US" b="1" dirty="0" smtClean="0"/>
              <a:t>Key artifacts:</a:t>
            </a:r>
          </a:p>
          <a:p>
            <a:pPr lvl="2"/>
            <a:r>
              <a:rPr lang="en-US" dirty="0" smtClean="0"/>
              <a:t>Project policy, CI list, Personas, RASCI </a:t>
            </a:r>
          </a:p>
          <a:p>
            <a:pPr lvl="1"/>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Timelines</a:t>
            </a:r>
            <a:endParaRPr lang="en-US" dirty="0"/>
          </a:p>
        </p:txBody>
      </p:sp>
      <p:sp>
        <p:nvSpPr>
          <p:cNvPr id="3" name="Content Placeholder 2"/>
          <p:cNvSpPr>
            <a:spLocks noGrp="1"/>
          </p:cNvSpPr>
          <p:nvPr>
            <p:ph idx="1"/>
          </p:nvPr>
        </p:nvSpPr>
        <p:spPr/>
        <p:txBody>
          <a:bodyPr>
            <a:normAutofit/>
          </a:bodyPr>
          <a:lstStyle/>
          <a:p>
            <a:r>
              <a:rPr lang="en-US" dirty="0" smtClean="0"/>
              <a:t>Week 1: Team organization, scoping and work division.  </a:t>
            </a:r>
          </a:p>
          <a:p>
            <a:r>
              <a:rPr lang="en-US" dirty="0" smtClean="0"/>
              <a:t>Week 2: Lost a team member.  Delivery of preliminary wireframes.</a:t>
            </a:r>
          </a:p>
          <a:p>
            <a:r>
              <a:rPr lang="en-US" dirty="0" smtClean="0"/>
              <a:t>Week 3: Initial estimation exercise plus sprint 1.  </a:t>
            </a:r>
          </a:p>
          <a:p>
            <a:r>
              <a:rPr lang="en-US" dirty="0" smtClean="0"/>
              <a:t>Week 4: Issues resolution and report generation.  </a:t>
            </a:r>
          </a:p>
          <a:p>
            <a:r>
              <a:rPr lang="en-US" dirty="0" smtClean="0"/>
              <a:t>Week 5: Sprint 2.  Re-estimation exercise.  </a:t>
            </a:r>
          </a:p>
          <a:p>
            <a:r>
              <a:rPr lang="en-US" dirty="0" smtClean="0"/>
              <a:t>Week 6: Sprint 2 close out with issues resolution.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 tools</a:t>
            </a:r>
            <a:endParaRPr lang="en-US" dirty="0"/>
          </a:p>
        </p:txBody>
      </p:sp>
      <p:sp>
        <p:nvSpPr>
          <p:cNvPr id="3" name="Content Placeholder 2"/>
          <p:cNvSpPr>
            <a:spLocks noGrp="1"/>
          </p:cNvSpPr>
          <p:nvPr>
            <p:ph idx="1"/>
          </p:nvPr>
        </p:nvSpPr>
        <p:spPr/>
        <p:txBody>
          <a:bodyPr/>
          <a:lstStyle/>
          <a:p>
            <a:r>
              <a:rPr lang="en-US" dirty="0" smtClean="0"/>
              <a:t>Pivotal Tracker</a:t>
            </a:r>
          </a:p>
          <a:p>
            <a:r>
              <a:rPr lang="en-US" dirty="0" err="1" smtClean="0"/>
              <a:t>Github</a:t>
            </a:r>
            <a:endParaRPr lang="en-US" dirty="0" smtClean="0"/>
          </a:p>
          <a:p>
            <a:r>
              <a:rPr lang="en-US" dirty="0" err="1" smtClean="0"/>
              <a:t>Balsamiq</a:t>
            </a:r>
            <a:endParaRPr lang="en-US" dirty="0" smtClean="0"/>
          </a:p>
          <a:p>
            <a:r>
              <a:rPr lang="en-US" dirty="0" smtClean="0"/>
              <a:t>Slack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 Scrum</a:t>
            </a:r>
            <a:endParaRPr lang="en-US" dirty="0"/>
          </a:p>
        </p:txBody>
      </p:sp>
      <p:sp>
        <p:nvSpPr>
          <p:cNvPr id="3" name="Content Placeholder 2"/>
          <p:cNvSpPr>
            <a:spLocks noGrp="1"/>
          </p:cNvSpPr>
          <p:nvPr>
            <p:ph idx="1"/>
          </p:nvPr>
        </p:nvSpPr>
        <p:spPr/>
        <p:txBody>
          <a:bodyPr>
            <a:normAutofit/>
          </a:bodyPr>
          <a:lstStyle/>
          <a:p>
            <a:r>
              <a:rPr lang="en-US" dirty="0" smtClean="0"/>
              <a:t>Agile/Scrum Implementation</a:t>
            </a:r>
          </a:p>
          <a:p>
            <a:r>
              <a:rPr lang="en-US" dirty="0" smtClean="0"/>
              <a:t>Communications Approach</a:t>
            </a:r>
          </a:p>
          <a:p>
            <a:r>
              <a:rPr lang="en-US" dirty="0" smtClean="0"/>
              <a:t>Requirements</a:t>
            </a:r>
          </a:p>
          <a:p>
            <a:r>
              <a:rPr lang="en-US" dirty="0" smtClean="0"/>
              <a:t>Development Method</a:t>
            </a:r>
          </a:p>
          <a:p>
            <a:r>
              <a:rPr lang="en-US" dirty="0" smtClean="0"/>
              <a:t>Success?</a:t>
            </a:r>
          </a:p>
          <a:p>
            <a:pPr>
              <a:buNone/>
            </a:pPr>
            <a:endParaRPr lang="en-US" dirty="0" smtClean="0"/>
          </a:p>
          <a:p>
            <a:pPr lvl="1"/>
            <a:r>
              <a:rPr lang="en-US" b="1" dirty="0" smtClean="0"/>
              <a:t>Key artifacts: </a:t>
            </a:r>
          </a:p>
          <a:p>
            <a:pPr lvl="2"/>
            <a:r>
              <a:rPr lang="en-US" dirty="0" smtClean="0"/>
              <a:t>Product Backlog, State Transition, Definition of fields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a:bodyPr>
          <a:lstStyle/>
          <a:p>
            <a:r>
              <a:rPr lang="en-US" dirty="0" smtClean="0"/>
              <a:t>Wireframes</a:t>
            </a:r>
          </a:p>
          <a:p>
            <a:r>
              <a:rPr lang="en-US" dirty="0" err="1" smtClean="0"/>
              <a:t>Gokul</a:t>
            </a:r>
            <a:r>
              <a:rPr lang="en-US" dirty="0" smtClean="0"/>
              <a:t> to narrate demo</a:t>
            </a:r>
          </a:p>
          <a:p>
            <a:r>
              <a:rPr lang="en-US" dirty="0" smtClean="0"/>
              <a:t>Test Cases</a:t>
            </a:r>
          </a:p>
          <a:p>
            <a:r>
              <a:rPr lang="en-US" dirty="0" smtClean="0"/>
              <a:t>Quality/Issue Mgmt</a:t>
            </a:r>
          </a:p>
          <a:p>
            <a:pPr>
              <a:buNone/>
            </a:pPr>
            <a:endParaRPr lang="en-US" dirty="0" smtClean="0"/>
          </a:p>
          <a:p>
            <a:pPr>
              <a:buNone/>
            </a:pPr>
            <a:endParaRPr lang="en-US" dirty="0" smtClean="0"/>
          </a:p>
          <a:p>
            <a:pPr lvl="1"/>
            <a:r>
              <a:rPr lang="en-US" b="1" dirty="0" smtClean="0"/>
              <a:t>Key artifacts: </a:t>
            </a:r>
          </a:p>
          <a:p>
            <a:pPr lvl="2"/>
            <a:r>
              <a:rPr lang="en-US" dirty="0" smtClean="0"/>
              <a:t>test cases, wireframes, peer review, checklist and issues log.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Wrap-up</a:t>
            </a:r>
            <a:endParaRPr lang="en-US" dirty="0"/>
          </a:p>
        </p:txBody>
      </p:sp>
      <p:sp>
        <p:nvSpPr>
          <p:cNvPr id="3" name="Content Placeholder 2"/>
          <p:cNvSpPr>
            <a:spLocks noGrp="1"/>
          </p:cNvSpPr>
          <p:nvPr>
            <p:ph idx="1"/>
          </p:nvPr>
        </p:nvSpPr>
        <p:spPr/>
        <p:txBody>
          <a:bodyPr/>
          <a:lstStyle/>
          <a:p>
            <a:r>
              <a:rPr lang="en-US" dirty="0" smtClean="0"/>
              <a:t>Questions?</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599</TotalTime>
  <Words>340</Words>
  <Application>Microsoft Macintosh PowerPoint</Application>
  <PresentationFormat>Custom</PresentationFormat>
  <Paragraphs>55</Paragraphs>
  <Slides>8</Slides>
  <Notes>1</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Angles</vt:lpstr>
      <vt:lpstr>MET CS633 Term Project</vt:lpstr>
      <vt:lpstr>Agenda</vt:lpstr>
      <vt:lpstr>Project Overview</vt:lpstr>
      <vt:lpstr>Timelines</vt:lpstr>
      <vt:lpstr>Project methodology: tools</vt:lpstr>
      <vt:lpstr>Project Methodology: Scrum</vt:lpstr>
      <vt:lpstr>Demo</vt:lpstr>
      <vt:lpstr>Q&amp;A Wrap-up</vt:lpstr>
    </vt:vector>
  </TitlesOfParts>
  <Company>Rockhurst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Team 1 Term Project</dc:title>
  <dc:creator>Jeremy Bixby</dc:creator>
  <cp:lastModifiedBy>Elizabeth Bixby</cp:lastModifiedBy>
  <cp:revision>14</cp:revision>
  <dcterms:created xsi:type="dcterms:W3CDTF">2015-06-22T23:47:10Z</dcterms:created>
  <dcterms:modified xsi:type="dcterms:W3CDTF">2015-06-22T23:49:15Z</dcterms:modified>
</cp:coreProperties>
</file>