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6" r:id="rId6"/>
    <p:sldId id="277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740c14f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740c14f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c4638e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c4638e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c4638e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c4638e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c66f6a5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c66f6a5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e9188ed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e9188ed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740c14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740c14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c4638e2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c4638e2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740c14f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740c14f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740c14f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740c14f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740c14f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740c14f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740c14f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740c14f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4638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4638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4638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4638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5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4638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4638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67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740c14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740c14f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c4638e2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c4638e2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c4638e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c4638e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6150" y="1588375"/>
            <a:ext cx="369900" cy="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FS Reliability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 1</a:t>
            </a:r>
            <a:endParaRPr sz="1600" b="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626" y="4230533"/>
            <a:ext cx="7765787" cy="1160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Akshay</a:t>
            </a:r>
            <a:r>
              <a:rPr lang="en" dirty="0"/>
              <a:t> </a:t>
            </a:r>
            <a:r>
              <a:rPr lang="en" dirty="0" err="1"/>
              <a:t>Katira</a:t>
            </a:r>
            <a:r>
              <a:rPr lang="en" dirty="0"/>
              <a:t>, Sameer Sinha, </a:t>
            </a:r>
            <a:r>
              <a:rPr lang="en" dirty="0" err="1"/>
              <a:t>Shilin</a:t>
            </a:r>
            <a:r>
              <a:rPr lang="en" dirty="0"/>
              <a:t> Zhou, </a:t>
            </a:r>
            <a:r>
              <a:rPr lang="en" dirty="0" err="1"/>
              <a:t>Srikar</a:t>
            </a:r>
            <a:r>
              <a:rPr lang="en" dirty="0"/>
              <a:t> </a:t>
            </a:r>
            <a:r>
              <a:rPr lang="en" dirty="0" err="1"/>
              <a:t>Yagavandla</a:t>
            </a:r>
            <a:r>
              <a:rPr lang="en" dirty="0"/>
              <a:t>, Xinyi Chen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this Sprint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Environment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Setting up MOC VMs on OpenStack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Install Ansible on Management 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Install Terraform on Management VM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Install </a:t>
            </a:r>
            <a:r>
              <a:rPr lang="en" dirty="0" err="1"/>
              <a:t>MooseFS</a:t>
            </a:r>
            <a:r>
              <a:rPr lang="en" dirty="0"/>
              <a:t> manually on Cluster VMs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Ansible Connection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772BFD5-DFFC-8B49-9620-0899F531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85" y="2771833"/>
            <a:ext cx="5453764" cy="29691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Private Network</a:t>
            </a:r>
            <a:endParaRPr dirty="0"/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84C34B9-5135-5442-A97D-C7F0F421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3" y="2471900"/>
            <a:ext cx="4294814" cy="37021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Burndown Chart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7773ED-3008-E247-9368-AD2335F4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3" y="2771833"/>
            <a:ext cx="8300754" cy="2804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2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Propose workflow APIs </a:t>
            </a:r>
            <a:r>
              <a:rPr lang="en-US" dirty="0"/>
              <a:t>in JAVA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Automate </a:t>
            </a:r>
            <a:r>
              <a:rPr lang="en" dirty="0" err="1"/>
              <a:t>MooseFS</a:t>
            </a:r>
            <a:r>
              <a:rPr lang="en" dirty="0"/>
              <a:t> installation using Ansible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Integrate Terraform &amp; Ansible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5 different failure scenarios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Open Questions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2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Terraform installation &amp; integration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Workflow APIs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the Audience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Project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Terraform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Ansible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err="1"/>
              <a:t>MooseFS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OpenStack MOC VMs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Open source IT engine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Automates application deployment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Cloud Provisioning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&lt;Content&gt;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3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/>
              <a:t>MooseFS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&lt;Content&gt;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0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Direction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Goal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Framework for basic failure testing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err="1"/>
              <a:t>Openstack</a:t>
            </a:r>
            <a:r>
              <a:rPr lang="en" dirty="0"/>
              <a:t> VM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Architecture Overview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771832"/>
            <a:ext cx="7688700" cy="3671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OpenStack VMs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Management VM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Private Network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Terraform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Creates VMs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Ansible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Configures &amp; Installs </a:t>
            </a:r>
            <a:r>
              <a:rPr lang="en" dirty="0" err="1"/>
              <a:t>MooseFS</a:t>
            </a:r>
            <a:endParaRPr lang="en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Testing framework workflows</a:t>
            </a: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155</Words>
  <Application>Microsoft Macintosh PowerPoint</Application>
  <PresentationFormat>On-screen Show (4:3)</PresentationFormat>
  <Paragraphs>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Streamline</vt:lpstr>
      <vt:lpstr>Distributed FS Reliability  Demo 1 </vt:lpstr>
      <vt:lpstr>Background</vt:lpstr>
      <vt:lpstr>Overview of the Project </vt:lpstr>
      <vt:lpstr>Ansible</vt:lpstr>
      <vt:lpstr>Terraform</vt:lpstr>
      <vt:lpstr>MooseFS</vt:lpstr>
      <vt:lpstr>Our Direction</vt:lpstr>
      <vt:lpstr>Primary Goal</vt:lpstr>
      <vt:lpstr>Solution Architecture Overview</vt:lpstr>
      <vt:lpstr>Work Done this Sprint</vt:lpstr>
      <vt:lpstr>Setting Up Environment</vt:lpstr>
      <vt:lpstr>Setting Up Ansible Connection</vt:lpstr>
      <vt:lpstr>Setting Up Private Network</vt:lpstr>
      <vt:lpstr>Sprint 1 Burndown Chart</vt:lpstr>
      <vt:lpstr>Next Sprint</vt:lpstr>
      <vt:lpstr>Future Work</vt:lpstr>
      <vt:lpstr>Our Open Questions</vt:lpstr>
      <vt:lpstr>Questions from the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FS Reliability  Demo 1 </dc:title>
  <cp:lastModifiedBy>Sameer Sinha</cp:lastModifiedBy>
  <cp:revision>6</cp:revision>
  <dcterms:modified xsi:type="dcterms:W3CDTF">2021-02-25T23:45:33Z</dcterms:modified>
</cp:coreProperties>
</file>