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8" r:id="rId10"/>
    <p:sldId id="279" r:id="rId11"/>
  </p:sldIdLst>
  <p:sldSz cx="9144000" cy="6858000" type="screen4x3"/>
  <p:notesSz cx="6858000" cy="9144000"/>
  <p:embeddedFontLst>
    <p:embeddedFont>
      <p:font typeface="Lato" panose="020F0502020204030203" pitchFamily="34" charset="77"/>
      <p:regular r:id="rId13"/>
      <p:bold r:id="rId14"/>
      <p:italic r:id="rId15"/>
      <p:boldItalic r:id="rId16"/>
    </p:embeddedFont>
    <p:embeddedFont>
      <p:font typeface="Raleway" pitchFamily="2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9"/>
  </p:normalViewPr>
  <p:slideViewPr>
    <p:cSldViewPr snapToGrid="0">
      <p:cViewPr varScale="1">
        <p:scale>
          <a:sx n="103" d="100"/>
          <a:sy n="103" d="100"/>
        </p:scale>
        <p:origin x="188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Background</a:t>
            </a:r>
            <a:endParaRPr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Goals</a:t>
            </a:r>
            <a:endParaRPr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Technology overview</a:t>
            </a:r>
            <a:endParaRPr/>
          </a:p>
          <a:p>
            <a:pPr marL="137160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Ansible</a:t>
            </a:r>
            <a:endParaRPr/>
          </a:p>
          <a:p>
            <a:pPr marL="137160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Terraform</a:t>
            </a:r>
            <a:endParaRPr/>
          </a:p>
          <a:p>
            <a:pPr marL="137160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MooseFS / DFS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Direction</a:t>
            </a:r>
            <a:endParaRPr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Goal</a:t>
            </a:r>
            <a:endParaRPr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Primary goal</a:t>
            </a:r>
            <a:endParaRPr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Solution Architecture Overview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Work Done</a:t>
            </a:r>
            <a:endParaRPr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Technology wise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Next Sprint</a:t>
            </a:r>
            <a:endParaRPr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0df8d1af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0df8d1af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Distributed File System (DFS) allows users of physically distributed systems to share their data and resources by using a Common File System.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Most of the data resides here , so the reliability of distributed file systems is critical.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0df8d1af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0df8d1af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0df8d1af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c0df8d1af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Will be discussed in further slides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576150" y="1588375"/>
            <a:ext cx="369900" cy="6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1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76" name="Google Shape;76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11"/>
          <p:cNvSpPr txBox="1">
            <a:spLocks noGrp="1"/>
          </p:cNvSpPr>
          <p:nvPr>
            <p:ph type="title" hasCustomPrompt="1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" name="Google Shape;26;p4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" name="Google Shape;34;p5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5" name="Google Shape;35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4511850" y="1803500"/>
            <a:ext cx="44577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2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8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9" name="Google Shape;59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9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66" name="Google Shape;66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aleway"/>
              <a:buNone/>
              <a:defRPr sz="36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dirty="0"/>
              <a:t>Distributed FS Reliability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endParaRPr sz="1800"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600" b="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Demo 2</a:t>
            </a:r>
            <a:endParaRPr sz="1600" b="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endParaRPr sz="1800" b="0" dirty="0"/>
          </a:p>
        </p:txBody>
      </p:sp>
      <p:sp>
        <p:nvSpPr>
          <p:cNvPr id="86" name="Google Shape;86;p12"/>
          <p:cNvSpPr txBox="1">
            <a:spLocks noGrp="1"/>
          </p:cNvSpPr>
          <p:nvPr>
            <p:ph type="subTitle" idx="1"/>
          </p:nvPr>
        </p:nvSpPr>
        <p:spPr>
          <a:xfrm>
            <a:off x="729626" y="4230533"/>
            <a:ext cx="7765787" cy="1160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Akshay Katira, Sameer Sinha, Shilin Zhou, Srikar Yagavandla, Xinyi Chen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>
            <a:spLocks noGrp="1"/>
          </p:cNvSpPr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Questions from the Audience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Background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File system that is distributed on multiple file servers or multiple locations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Reliability and consensus critical to DFS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81390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File Systems (DFS)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Test Reliability of DFS ?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729450" y="3055533"/>
            <a:ext cx="76887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No standard frameworks for evaluating the reliability of distributed file systems and failure modes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Example node and network failures!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No Benchmark available for comparing two DFS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Our Direction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Goals of the Project </a:t>
            </a: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729450" y="2771825"/>
            <a:ext cx="6759600" cy="29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Automate configuration and infra setup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Develop Testing framework for targeted DFS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APIs for interacting with the framework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29450" y="160775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Solution Architecture Overview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729450" y="2383150"/>
            <a:ext cx="76887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OpenStack VMs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Cloud Provider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Terraform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Infrastructure management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Ansible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Automates installation &amp; Configuration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Distributed File System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MooseFS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API Layer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Java Spring boot</a:t>
            </a:r>
            <a:endParaRPr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57150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/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/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/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/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300"/>
                                        <p:tgtEl>
                                          <p:spTgt spid="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"/>
                                        <p:tgtEl>
                                          <p:spTgt spid="1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/>
                                        <p:tgtEl>
                                          <p:spTgt spid="1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"/>
                                        <p:tgtEl>
                                          <p:spTgt spid="1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300"/>
                                        <p:tgtEl>
                                          <p:spTgt spid="1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300"/>
                                        <p:tgtEl>
                                          <p:spTgt spid="1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Work Done this Sprint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>
            <a:spLocks noGrp="1"/>
          </p:cNvSpPr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Next Sprint</a:t>
            </a:r>
            <a:endParaRPr/>
          </a:p>
        </p:txBody>
      </p:sp>
      <p:sp>
        <p:nvSpPr>
          <p:cNvPr id="221" name="Google Shape;221;p34"/>
          <p:cNvSpPr txBox="1">
            <a:spLocks noGrp="1"/>
          </p:cNvSpPr>
          <p:nvPr>
            <p:ph type="body" idx="2"/>
          </p:nvPr>
        </p:nvSpPr>
        <p:spPr>
          <a:xfrm>
            <a:off x="4572000" y="996750"/>
            <a:ext cx="4457700" cy="48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Automate MooseFS installation using Ansible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Integrate Terraform &amp; Ansible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Design testing framework APIs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Macintosh PowerPoint</Application>
  <PresentationFormat>On-screen Show (4:3)</PresentationFormat>
  <Paragraphs>53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Raleway</vt:lpstr>
      <vt:lpstr>Arial</vt:lpstr>
      <vt:lpstr>Lato</vt:lpstr>
      <vt:lpstr>Streamline</vt:lpstr>
      <vt:lpstr>Distributed FS Reliability  Demo 2 </vt:lpstr>
      <vt:lpstr>Background</vt:lpstr>
      <vt:lpstr>Distributed File Systems (DFS) </vt:lpstr>
      <vt:lpstr>Why Test Reliability of DFS ?</vt:lpstr>
      <vt:lpstr>Our Direction</vt:lpstr>
      <vt:lpstr>Goals of the Project </vt:lpstr>
      <vt:lpstr>Solution Architecture Overview</vt:lpstr>
      <vt:lpstr>Work Done this Sprint</vt:lpstr>
      <vt:lpstr>Next Sprint</vt:lpstr>
      <vt:lpstr>Questions from the Audience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FS Reliability  Demo 2 </dc:title>
  <cp:lastModifiedBy>Sameer Sinha</cp:lastModifiedBy>
  <cp:revision>1</cp:revision>
  <dcterms:modified xsi:type="dcterms:W3CDTF">2021-03-11T17:36:43Z</dcterms:modified>
</cp:coreProperties>
</file>