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Its kind of defining what instances you need, in which networks, whom do you want to </a:t>
            </a:r>
            <a:r>
              <a:rPr lang="en"/>
              <a:t>provision</a:t>
            </a:r>
            <a:r>
              <a:rPr lang="en"/>
              <a:t> it for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role in the project is for setting up the initial infrastructure of VMs, which may be EC2 instances and than interactively use it to mimic failure scenarios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So far we were spending hours learning more about it and experimenting on the AWS and the MOC openstack instances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Workflow as who comes first Ansible or Terraform is yet to be determinsed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0df8d1af8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0df8d1af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1030c95fb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c1030c95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0df8d1af8_4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c0df8d1af8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1030c95fb_3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1030c95fb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1030c95f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c1030c9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For the set up for MooseFS,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We set it up separately on local VMs and OpenStack MOC.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We followed the steps of creating the VMs, </a:t>
            </a:r>
            <a:r>
              <a:rPr lang="en" sz="1500">
                <a:solidFill>
                  <a:schemeClr val="dk1"/>
                </a:solidFill>
              </a:rPr>
              <a:t>configure the network, installing MooseFS on each of the servers, and set up different servers separately.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dk1"/>
                </a:solidFill>
              </a:rPr>
              <a:t>We set up the …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dk1"/>
                </a:solidFill>
              </a:rPr>
              <a:t>and the client server connecting to the master server, which can check the status of the MooseFS system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Background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Goals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Technology overview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Ansible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Terraform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MooseFS / DFS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Direction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Goal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Primary goal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Solution Architecture Overview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 Done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Technology wise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Next Sprint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0d440ef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c0d440ef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This is the status of the master server after successfully connecting to the metaloggers and chunkservers</a:t>
            </a:r>
            <a:endParaRPr sz="15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0d440efc6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c0d440ef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This is the CGI Monitor interface connected with the master server. here, we can easily check the status of the chunk servers</a:t>
            </a:r>
            <a:endParaRPr sz="15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This is our Burndown Chart for sprint 1, Since we got the access to the OpenStack a bit late, we started to close the tasks late, but we quickly finished the tasks within the time frame.</a:t>
            </a:r>
            <a:endParaRPr sz="15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df8d1af8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df8d1a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Distributed File System (DFS) allows users of physically distributed systems to share their data and resources by using a Common File System.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Most of the data resides here , so the reliability of distributed file systems is critical.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df8d1af8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0df8d1a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0df8d1af8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c0df8d1a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Will be discussed in further slides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Ansible</a:t>
            </a:r>
            <a:r>
              <a:rPr lang="en">
                <a:solidFill>
                  <a:schemeClr val="dk1"/>
                </a:solidFill>
              </a:rPr>
              <a:t> is simple open source IT engine which automates application deployment, intra service orchestration, cloud provisioning and many other IT tools.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idempotent</a:t>
            </a:r>
            <a:r>
              <a:rPr lang="en"/>
              <a:t> operation is one that can be applied multiple times without changing the result beyond the initial application, such as multiplication by zero. </a:t>
            </a:r>
            <a:r>
              <a:rPr b="1" lang="en"/>
              <a:t>Ansible</a:t>
            </a:r>
            <a:r>
              <a:rPr lang="en"/>
              <a:t> modules are </a:t>
            </a:r>
            <a:r>
              <a:rPr b="1" lang="en"/>
              <a:t>idempotent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be best suited for configuration management.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0df8d1af8_2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0df8d1af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Playbooks contain the steps which the user wants to execute on a particular machine. Playbooks are run sequentially. Playbooks are the building blocks for all the use cases of Ansible.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Ansible inventory</a:t>
            </a:r>
            <a:r>
              <a:rPr lang="en">
                <a:solidFill>
                  <a:schemeClr val="dk1"/>
                </a:solidFill>
              </a:rPr>
              <a:t> file defines the hosts and groups of hosts upon which commands, modules, and tasks in a playbook operate.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YAML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76150" y="1588375"/>
            <a:ext cx="369900" cy="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11850" y="1803500"/>
            <a:ext cx="44577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aleway"/>
              <a:buNone/>
              <a:defRPr b="1" i="0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Distributed FS Reliability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Demo 1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1800"/>
          </a:p>
        </p:txBody>
      </p:sp>
      <p:sp>
        <p:nvSpPr>
          <p:cNvPr id="86" name="Google Shape;86;p12"/>
          <p:cNvSpPr txBox="1"/>
          <p:nvPr>
            <p:ph idx="1" type="subTitle"/>
          </p:nvPr>
        </p:nvSpPr>
        <p:spPr>
          <a:xfrm>
            <a:off x="729626" y="4230533"/>
            <a:ext cx="7765787" cy="1160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Akshay Katira, Sameer Sinha, Shilin Zhou, Srikar Yagavandla, Xinyi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Terraform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Terraform is a tool for building, changing, and versioning infrastructure safely and efficiently.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Terraform can manage existing and popular service providers as well as custom in-house solutions.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 Open Stack, AWS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87" y="1466500"/>
            <a:ext cx="7896426" cy="47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MooseFS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MooseFS is a Fault-tolerant, Highly available, Highly performing, Scaling-out, Network distributed file system.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 reliability (several copies of the data can be stored on separate physical machines)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Capacity is dynamically expandable by adding new computers/disks.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MooseFS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471900"/>
            <a:ext cx="36249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Components: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Managing servers (master servers)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– management machine of the whole filesystem, storing metadata for every file.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Metadata backup server(s) (metalogger server)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– store metadata changelogs and periodically download main metadata file.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Data servers (chunk servers)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– commodity servers storing files’ data and synchronizing it among themselves (supports replication).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Client computers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– access (mount) the files in MooseFS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stributed file system architecture – MooseFS"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684250"/>
            <a:ext cx="4058650" cy="30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Work Done this Sprint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Setting Up Environment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MOC VMs on OpenStack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Install Ansible on Management VM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Install Terraform on </a:t>
            </a:r>
            <a:r>
              <a:rPr lang="en"/>
              <a:t>Management </a:t>
            </a:r>
            <a:r>
              <a:rPr lang="en"/>
              <a:t> VM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Install MooseFS manually on Cluster VMs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Setting Up Private Network</a:t>
            </a:r>
            <a:endParaRPr/>
          </a:p>
        </p:txBody>
      </p:sp>
      <p:pic>
        <p:nvPicPr>
          <p:cNvPr descr="A picture containing text, clock&#10;&#10;Description automatically generated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023" y="2471900"/>
            <a:ext cx="4294814" cy="3702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Setting Up Ansible Connection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785" y="2771833"/>
            <a:ext cx="5453764" cy="296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Setting Up MooseFS Environment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AutoNum type="arabicPeriod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 Virtual Machine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Create image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lphaLcPeriod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Create instances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AutoNum type="arabicPeriod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Working on Ubuntu Environment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Connect local machine with OpenStack Management VM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Connect local machine with moosefs servers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</a:t>
            </a:r>
            <a:r>
              <a:rPr lang="en"/>
              <a:t>MooseFS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(On local VMs) Set up DNS server for the VMs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Install MooseFS for the VMs from the repository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Install Servers: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Master Server w/ CGI monitor Interface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Metalogger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Chunk Servers w/ additional storage volume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Client Server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MooseFS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2923350" y="5572150"/>
            <a:ext cx="32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 Server Running message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13" y="2758275"/>
            <a:ext cx="7990572" cy="27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MooseFS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13" y="2471900"/>
            <a:ext cx="8307373" cy="39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3307350" y="6332000"/>
            <a:ext cx="25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CGI Monitor Interface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Sprint 1 Burndown Chart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50" y="2972675"/>
            <a:ext cx="8794698" cy="2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221" name="Google Shape;221;p34"/>
          <p:cNvSpPr txBox="1"/>
          <p:nvPr>
            <p:ph idx="2" type="body"/>
          </p:nvPr>
        </p:nvSpPr>
        <p:spPr>
          <a:xfrm>
            <a:off x="4572000" y="996750"/>
            <a:ext cx="4457700" cy="4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Automate MooseFS installation using Ansible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Integrate Terraform &amp; Ansible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</a:t>
            </a:r>
            <a:r>
              <a:rPr lang="en"/>
              <a:t> testing framework APIs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Questions from the Audience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File system that is distributed on multiple file servers or multiple locations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Reliability and consensus critical to DFS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729450" y="1758200"/>
            <a:ext cx="81390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File Systems (DFS)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Test Reliability of DFS ?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30555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No standard frameworks for evaluating the reliability of distributed file systems and failure modes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Example node and network failures!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No Benchmark available for comparing two DFS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Our Direction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Goals </a:t>
            </a:r>
            <a:r>
              <a:rPr lang="en"/>
              <a:t>of the Project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771825"/>
            <a:ext cx="67596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Automate configuration and infra setup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 Testing framework for targeted DFS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APIs</a:t>
            </a:r>
            <a:r>
              <a:rPr lang="en"/>
              <a:t> for interacting with the framework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60775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Solution Architecture Overview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383150"/>
            <a:ext cx="7688700" cy="3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OpenStack VMs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Cloud Provider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Terraform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Infrastructure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Ansible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Automates installation &amp; Configuration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Distributed File System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MooseFS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Layer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Java Spring boot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Ansible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771825"/>
            <a:ext cx="59463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 IT engine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Automates application deployment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Cloud Provisioning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Idempotent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01225" y="2005498"/>
            <a:ext cx="77169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25" y="2397812"/>
            <a:ext cx="5350499" cy="29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