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9166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3D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9600" y="951899"/>
            <a:ext cx="9124799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Awesome Alphabet - Iteration 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932050" y="2199821"/>
            <a:ext cx="3279899" cy="359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 Project – MET CS 673 W4</a:t>
            </a:r>
          </a:p>
          <a:p>
            <a:endParaRPr lang="en-US"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 Yuting Zhang</a:t>
            </a:r>
          </a:p>
          <a:p>
            <a:endParaRPr lang="en-US"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Vivek Goyal</a:t>
            </a: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Michael Grant </a:t>
            </a: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Mark Musante </a:t>
            </a: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Levi Puot Paul </a:t>
            </a: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Jaleel Kazi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248416" y="203007"/>
            <a:ext cx="17016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6,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addition, the following documents were updated to match the Iteration 2 code implementation: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Javadoc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Diagram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Updates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Mike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Project Proposal, SDD, and UML diagram.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theme models and controllers.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Database class, updated database schema, and created SQL queries.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SPMP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Options, Theme Management, and Word Management views.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controllers for managing words and options.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property file management.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Major Tasks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Vivek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classes related to words (i.e. Letter, Alphabet, WordPictureSound).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backup implementation of word management using properties file instead of database.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 initial interface document for iteration 2.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Jaleel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Researched database and provided draft schema and example code that was used to help develop Database class.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SQAP.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Levi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test classes and added new tests.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Major Tasks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ability to add, delete, and modify words.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Modifications include the ability change the sound, picture, theme, and word spelling.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Adding support for themes.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Adding, deleting, and modifying themes.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Associating words with themes.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show words based on currently selected theme.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ability to configure application's behavior.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words on letter page randomly or in order.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the number of different words shown for each letter.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Improving user interface.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 up code.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requirements to be determined.</a:t>
            </a:r>
          </a:p>
          <a:p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3 will end on April 25th, 2013 or May 2nd, 2013 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for Iteration 3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157950" y="2828850"/>
            <a:ext cx="8828099" cy="120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57950" y="2828850"/>
            <a:ext cx="8828099" cy="120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5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End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17500" algn="l" rtl="0">
              <a:buClr>
                <a:srgbClr val="000000"/>
              </a:buClr>
              <a:buSzPct val="129629"/>
              <a:buFont typeface="Arial"/>
              <a:buChar char="•"/>
            </a:pP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 software developed between March 1st and March 27th.</a:t>
            </a:r>
          </a:p>
          <a:p>
            <a:pPr marL="914400" marR="0" lvl="1" indent="-317500" algn="l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Approximately 4 weeks in duration.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 Requirements Included: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ability to add, delete, and modify words.</a:t>
            </a:r>
          </a:p>
          <a:p>
            <a:pPr marL="1371600" lvl="2" indent="-317500" rtl="0">
              <a:buClr>
                <a:srgbClr val="000000"/>
              </a:buClr>
              <a:buSzPct val="58333"/>
              <a:buFont typeface="Wingdings"/>
              <a:buChar char="§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Modifications include the ability change the sound, picture, theme, and word spelling.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Adding support for themes.</a:t>
            </a:r>
          </a:p>
          <a:p>
            <a:pPr marL="1371600" lvl="2" indent="-317500" rtl="0">
              <a:buClr>
                <a:srgbClr val="000000"/>
              </a:buClr>
              <a:buSzPct val="58333"/>
              <a:buFont typeface="Wingdings"/>
              <a:buChar char="§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Adding, deleting, and modifying themes.</a:t>
            </a:r>
          </a:p>
          <a:p>
            <a:pPr marL="1371600" lvl="2" indent="-317500" rtl="0">
              <a:buClr>
                <a:srgbClr val="000000"/>
              </a:buClr>
              <a:buSzPct val="58333"/>
              <a:buFont typeface="Wingdings"/>
              <a:buChar char="§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Associating words with themes.</a:t>
            </a:r>
          </a:p>
          <a:p>
            <a:pPr marL="1371600" lvl="2" indent="-317500" rtl="0">
              <a:buClr>
                <a:srgbClr val="000000"/>
              </a:buClr>
              <a:buSzPct val="58333"/>
              <a:buFont typeface="Wingdings"/>
              <a:buChar char="§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show words based on currently selected theme.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ability to configure application's behavior.</a:t>
            </a:r>
          </a:p>
          <a:p>
            <a:pPr marL="1371600" lvl="2" indent="-317500" rtl="0">
              <a:buClr>
                <a:srgbClr val="000000"/>
              </a:buClr>
              <a:buSzPct val="58333"/>
              <a:buFont typeface="Wingdings"/>
              <a:buChar char="§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words on letter page randomly or in order.</a:t>
            </a:r>
          </a:p>
          <a:p>
            <a:pPr marL="1371600" lvl="2" indent="-317500" rtl="0">
              <a:buClr>
                <a:srgbClr val="000000"/>
              </a:buClr>
              <a:buSzPct val="58333"/>
              <a:buFont typeface="Wingdings"/>
              <a:buChar char="§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the number of different words shown for each letter.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a Database class to create and provide communication with the database.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model classes for themes.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existing Letter, WordPictureSound, and Alphabet model classes.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support for themes.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support for adding/modifying/deleting words.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new views to configure words, themes, and other options.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controllers to connect new views to models.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existing controllers as necessary.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and updated unit tests.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management of property files.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Tasks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 use of Model-View-Controller architecture.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Observer pattern used as part of MVC setup and in other places where changes to the model need to be observed.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Singleton pattern is currently being used for the Database class.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Patterns and Architectures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 is on next slide.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clarity, some lines have been consolidated and originate from parent classes instead of multiple subclasses.  In addition, functions and member variables are not shown.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Class Diagram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9870" y="146017"/>
            <a:ext cx="9104258" cy="656596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EasyMock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Mocking framework to allow isolation to classes for unit testing.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 Database Management System (DBMS) used to create and manage our database.</a:t>
            </a:r>
          </a:p>
          <a:p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Tools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documents have been updated to reflect changes made in iterations 1 and 2: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SQAP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SPMP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SDD</a:t>
            </a:r>
          </a:p>
          <a:p>
            <a:pPr marL="457200" lvl="0" indent="-317500" rtl="0">
              <a:buClr>
                <a:srgbClr val="000000"/>
              </a:buClr>
              <a:buSzPct val="97222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changes include: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tool and document lists.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text discussing functionality, non-functional requirements, processes, and implementation.</a:t>
            </a:r>
          </a:p>
          <a:p>
            <a:pPr marL="914400" lvl="1" indent="-317500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other corrections and changes as needed.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Updates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On-screen Show (4:3)</PresentationFormat>
  <Paragraphs>104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</cp:lastModifiedBy>
  <cp:revision>1</cp:revision>
  <dcterms:modified xsi:type="dcterms:W3CDTF">2013-03-28T21:31:43Z</dcterms:modified>
</cp:coreProperties>
</file>