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131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873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690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2180F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2180F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71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24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1107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000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817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09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741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746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59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68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2644" lvl="2" marL="923544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61975" lvl="3" marL="117957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6388" lvl="4" marL="138988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72644" lvl="5" marL="1609344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88900" lvl="6" marL="182880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93217" lvl="7" marL="2029968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93979" lvl="8" marL="224028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Application – Requirement Tracker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CS673 Group 3: </a:t>
            </a:r>
          </a:p>
          <a:p>
            <a:pPr indent="-507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lang="en-US"/>
              <a:t>Iteration 1</a:t>
            </a:r>
          </a:p>
          <a:p>
            <a:pPr indent="-507" lvl="0" marL="64008" marR="0" rtl="0" algn="l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en-US"/>
              <a:t>3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/</a:t>
            </a:r>
            <a:r>
              <a:rPr lang="en-US"/>
              <a:t>2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/2016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505200" y="5334000"/>
            <a:ext cx="5498124" cy="1403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		Macuei Mathiang </a:t>
            </a:r>
          </a:p>
          <a:p>
            <a:pPr indent="-507" lvl="0" marL="64008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Brian Kabuye		Ayodele Awoleye</a:t>
            </a:r>
          </a:p>
          <a:p>
            <a:pPr indent="-507" lvl="0" marL="64008" marR="0" rtl="0" algn="l"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ChihYung Wu		Josh Wildey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484400"/>
            <a:ext cx="8229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Actual User Interface of Iteration 1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775" y="1300100"/>
            <a:ext cx="2696074" cy="54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User Interface Accomplishments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Start screen with Sign In/Sign Out buttons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Sign Up screen transitions correctly when Sign Up button is pressed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Currently working on Authentication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Backend Development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Login Authentication added to existing Django Project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Requirements Analysis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User Stories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developer, I want to receive a valid token if a user is successfully authenticated so that the user can use that token to complete desired actions beyond the login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Add RESTful authentication to existing Django code 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 RESTful view to return authentication token with valid login credentials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 sample projects to test token authentication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Associate token that was given out to the user that requested it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Understanding the Current System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Setting up the environment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When setting up, I was using different Django, python versions, updated deprecated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Walk through tutorials on setting up simple Django servers/REST APIs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Start trying to add code to existing code base (Trial/error based learning) or possibly start refactoring some existing code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Read, Read, Read… (code, tutorials, framework documentation)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Using httpie package to do simple http command requests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37" y="3275525"/>
            <a:ext cx="64103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Using REST framework web interface to verify RESTful views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400" y="3262062"/>
            <a:ext cx="43624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Using REST framework web interface to verify RESTful views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3231237"/>
            <a:ext cx="72390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Accomplishments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Added RESTful authentication framework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Using Rest Framework JWT (JSON Web Token)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Added projects for token authentications tests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 SSL layer to existing Django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Currently returning authentication token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33400" y="609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3057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Leader|Requirement Leader|QA Leader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Brian Kabuye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Leader|Developer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ChihYung Wu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 Leader|Developer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Macuei Mathiang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Security Leader|Tester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Ayodele Awoleye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Configuration Leader|Tester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615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 &amp; Integration Leader|Tester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Main Objective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want to create a functional Android application of the Requirement Tracker tool that is on the 3Blueprints website.</a:t>
            </a:r>
          </a:p>
          <a:p>
            <a:pPr indent="-264160" lvl="0" marL="365760" marR="0" rtl="0" algn="l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Essential Features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Login Screen</a:t>
            </a:r>
          </a:p>
          <a:p>
            <a:pPr indent="-251968" lvl="1" marL="65836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login/create an user account.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list of different projects for each account</a:t>
            </a:r>
          </a:p>
          <a:p>
            <a:pPr indent="-251968" lvl="1" marL="65836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Logging in should bring user to main menu where all the projects associated with account will be listed.</a:t>
            </a:r>
          </a:p>
          <a:p>
            <a:pPr indent="-264160" lvl="0" marL="36576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 to create and modify user stories.</a:t>
            </a:r>
          </a:p>
          <a:p>
            <a:pPr indent="-251968" lvl="1" marL="658368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create new user story.</a:t>
            </a:r>
          </a:p>
          <a:p>
            <a:pPr indent="-251968" lvl="1" marL="658368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edit/delete each data field.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1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Main Objectives</a:t>
            </a:r>
          </a:p>
          <a:p>
            <a:pPr lvl="1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Georgia"/>
              <a:buChar char="▫"/>
            </a:pPr>
            <a:r>
              <a:rPr lang="en-US"/>
              <a:t>User Login Interface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7692"/>
              <a:buFont typeface="Georgia"/>
              <a:buChar char="▫"/>
            </a:pPr>
            <a:r>
              <a:rPr lang="en-US"/>
              <a:t>Backend Development for authentication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User Interface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Requirements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Develop a User Interface that will allow the user to login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Requirements Analysis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 Stories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a designer, I want user to be prompted with selection screen to login if they have an existing account or sign up for a new account on the app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24925" y="2249425"/>
            <a:ext cx="4009800" cy="44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UI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background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‘Sign Up’/’Sign In’ buttons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create Sign Up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Layout/positioning of buttons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234625" y="2249425"/>
            <a:ext cx="43470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Code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Code actions associated with buttons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code screen transitions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code authentication with backend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407900"/>
            <a:ext cx="8229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Layout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525" y="1292024"/>
            <a:ext cx="2530944" cy="50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