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>
        <p:scale>
          <a:sx n="148" d="100"/>
          <a:sy n="148" d="100"/>
        </p:scale>
        <p:origin x="600" y="-216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2016-07-08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81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Dashboard updated to show email notification</a:t>
            </a:r>
            <a:endParaRPr lang="en-GB" sz="800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sets correct story category when Add Story is clicked from project view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fixed bug to show correct assigned date when detail Story is viewed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scroll on project view for each story list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test cases and test automation scripts 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prevents empty messages from being set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shows global online user tracking to show number of online users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displays alert messages on heard when a direct message is received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fixed bug with email not generating on the right day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updated email notification such that only sends requirements that are not done or release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ability to archive issues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</a:t>
            </a:r>
            <a:r>
              <a:rPr lang="en-GB" sz="800" dirty="0">
                <a:latin typeface="Arial" charset="0"/>
              </a:rPr>
              <a:t>test cases and test automation scripts </a:t>
            </a: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18449"/>
              </p:ext>
            </p:extLst>
          </p:nvPr>
        </p:nvGraphicFramePr>
        <p:xfrm>
          <a:off x="4618038" y="2200275"/>
          <a:ext cx="43830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Document" r:id="rId8" imgW="4432300" imgH="2374900" progId="Word.Document.8">
                  <p:embed/>
                </p:oleObj>
              </mc:Choice>
              <mc:Fallback>
                <p:oleObj name="Document" r:id="rId8" imgW="4432300" imgH="23749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00275"/>
                        <a:ext cx="438308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107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Begin Cutover from slack,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issues, and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trello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uProject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Transfer all requirements/stories from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trello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uProject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-Queued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Iteration 3 to be focused on fixing bugs, UI enhancements and testing with automated testing.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endParaRPr lang="en-US" sz="800" b="1" dirty="0" smtClean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Document" r:id="rId10" imgW="4406900" imgH="1447800" progId="Word.Document.8">
                  <p:embed/>
                </p:oleObj>
              </mc:Choice>
              <mc:Fallback>
                <p:oleObj name="Document" r:id="rId10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5853690"/>
            <a:ext cx="4338638" cy="101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</a:t>
            </a:r>
            <a:r>
              <a:rPr lang="en-US" sz="800" b="1" smtClean="0">
                <a:latin typeface="Arial" pitchFamily="34" charset="0"/>
                <a:cs typeface="Arial" pitchFamily="34" charset="0"/>
              </a:rPr>
              <a:t>Comments</a:t>
            </a:r>
            <a:r>
              <a:rPr lang="en-US" sz="800" b="1" smtClean="0">
                <a:latin typeface="Arial" pitchFamily="34" charset="0"/>
                <a:cs typeface="Arial" pitchFamily="34" charset="0"/>
              </a:rPr>
              <a:t>: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Iteration 3 to be focused on fixing bugs, UI enhancements and testing with automated testing. 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to be deployed every week to provide product for usability testing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Code to be deployed on Tuesday July 19, 2016 to give team members time to work on few items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22270</TotalTime>
  <Words>240</Words>
  <Application>Microsoft Macintosh PowerPoint</Application>
  <PresentationFormat>Letter Paper (8.5x11 in)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MS PGothic</vt:lpstr>
      <vt:lpstr>ＭＳ Ｐゴシック</vt:lpstr>
      <vt:lpstr>Times New Roman</vt:lpstr>
      <vt:lpstr>Wingdings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Microsoft Office User</cp:lastModifiedBy>
  <cp:revision>2615</cp:revision>
  <cp:lastPrinted>2004-06-21T15:02:46Z</cp:lastPrinted>
  <dcterms:created xsi:type="dcterms:W3CDTF">2002-01-02T20:29:55Z</dcterms:created>
  <dcterms:modified xsi:type="dcterms:W3CDTF">2016-07-18T22:18:30Z</dcterms:modified>
  <cp:category/>
</cp:coreProperties>
</file>