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00" r:id="rId2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>
      <p:cViewPr>
        <p:scale>
          <a:sx n="131" d="100"/>
          <a:sy n="131" d="100"/>
        </p:scale>
        <p:origin x="968" y="-472"/>
      </p:cViewPr>
      <p:guideLst>
        <p:guide orient="horz" pos="2448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792" tIns="46897" rIns="93792" bIns="46897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1C849B3A-7202-42AB-BA37-E227E8E17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 smtClean="0"/>
            </a:lvl1pPr>
          </a:lstStyle>
          <a:p>
            <a:pPr>
              <a:defRPr/>
            </a:pPr>
            <a:fld id="{9BE19BD1-8203-426F-9815-562F215F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03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8575303-0003-4861-8850-D4149BC71CCE}" type="slidenum">
              <a:rPr lang="en-US"/>
              <a:pPr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A40B5-12CC-4F1E-BEE2-F9FFD2D5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B0468-0024-48C9-89E7-861982B7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526FF-6E0B-4B19-8F8D-B50816142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C8B5-9579-4E39-82D5-5BFD391F8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2E8A8-46F9-4C72-BABB-8CCE760BB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395-8D57-4698-B579-43B545A40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77E70-F374-4790-8096-609E69233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89E5-0CC2-4630-9F6E-1E1591F410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2467F-2E9A-4DE6-A787-F58BC90DAE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76E56-97C8-4439-9374-3BCA53B8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2C75E-9405-4A34-9DA8-697A823C7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14631A5-DB73-4AFB-B00A-FCE89B9CE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Microsoft_Word_97_-_2004_Document5.doc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.emf"/><Relationship Id="rId6" Type="http://schemas.openxmlformats.org/officeDocument/2006/relationships/oleObject" Target="../embeddings/Microsoft_Word_97_-_2004_Document2.doc"/><Relationship Id="rId7" Type="http://schemas.openxmlformats.org/officeDocument/2006/relationships/image" Target="../media/image2.emf"/><Relationship Id="rId8" Type="http://schemas.openxmlformats.org/officeDocument/2006/relationships/oleObject" Target="../embeddings/Microsoft_Word_97_-_2004_Document3.doc"/><Relationship Id="rId9" Type="http://schemas.openxmlformats.org/officeDocument/2006/relationships/image" Target="../media/image3.emf"/><Relationship Id="rId10" Type="http://schemas.openxmlformats.org/officeDocument/2006/relationships/oleObject" Target="../embeddings/Microsoft_Word_97_-_2004_Document4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ext Box 16"/>
          <p:cNvSpPr txBox="1">
            <a:spLocks noChangeArrowheads="1"/>
          </p:cNvSpPr>
          <p:nvPr/>
        </p:nvSpPr>
        <p:spPr bwMode="auto">
          <a:xfrm>
            <a:off x="8339251" y="198058"/>
            <a:ext cx="685800" cy="255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endParaRPr lang="en-US" sz="600">
              <a:latin typeface="Arial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25565"/>
              </p:ext>
            </p:extLst>
          </p:nvPr>
        </p:nvGraphicFramePr>
        <p:xfrm>
          <a:off x="7490026" y="488950"/>
          <a:ext cx="1590675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Document" r:id="rId4" imgW="2585160" imgH="5576828" progId="Word.Document.8">
                  <p:embed/>
                </p:oleObj>
              </mc:Choice>
              <mc:Fallback>
                <p:oleObj name="Document" r:id="rId4" imgW="2585160" imgH="55768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026" y="488950"/>
                        <a:ext cx="1590675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762000" y="180340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PROJECT ACTIVITY</a:t>
            </a:r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5335588" y="1752600"/>
            <a:ext cx="3154362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UPCOMING MILESTONES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62000" y="4565650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 dirty="0">
                <a:latin typeface="Arial" charset="0"/>
              </a:rPr>
              <a:t> DECISIONS/CLARIFICATIONS</a:t>
            </a: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5349875" y="4556125"/>
            <a:ext cx="3154363" cy="3175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92050" tIns="46026" rIns="92050" bIns="46026">
            <a:spAutoFit/>
          </a:bodyPr>
          <a:lstStyle/>
          <a:p>
            <a:pPr algn="ctr"/>
            <a:r>
              <a:rPr lang="en-US" sz="1400" b="1">
                <a:latin typeface="Arial" charset="0"/>
              </a:rPr>
              <a:t> ISSUE / RISK MANAGEMENT</a:t>
            </a:r>
          </a:p>
        </p:txBody>
      </p:sp>
      <p:sp>
        <p:nvSpPr>
          <p:cNvPr id="1035" name="Line 6"/>
          <p:cNvSpPr>
            <a:spLocks noChangeShapeType="1"/>
          </p:cNvSpPr>
          <p:nvPr/>
        </p:nvSpPr>
        <p:spPr bwMode="auto">
          <a:xfrm>
            <a:off x="4570413" y="1720850"/>
            <a:ext cx="1587" cy="4918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498725" y="350838"/>
            <a:ext cx="2573092" cy="246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 smtClean="0">
                <a:latin typeface="Arial" charset="0"/>
              </a:rPr>
              <a:t>PROJECT </a:t>
            </a:r>
            <a:r>
              <a:rPr lang="en-US" sz="1000" b="1" dirty="0">
                <a:latin typeface="Arial" charset="0"/>
              </a:rPr>
              <a:t>DELIVERABLES PROGRESS</a:t>
            </a:r>
          </a:p>
        </p:txBody>
      </p:sp>
      <p:sp>
        <p:nvSpPr>
          <p:cNvPr id="1038" name="Text Box 9"/>
          <p:cNvSpPr txBox="1">
            <a:spLocks noChangeArrowheads="1"/>
          </p:cNvSpPr>
          <p:nvPr/>
        </p:nvSpPr>
        <p:spPr bwMode="auto">
          <a:xfrm>
            <a:off x="4986338" y="269760"/>
            <a:ext cx="1428750" cy="247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91416" tIns="45708" rIns="91416" bIns="45708"/>
          <a:lstStyle/>
          <a:p>
            <a:r>
              <a:rPr lang="en-US" sz="600">
                <a:latin typeface="Arial" charset="0"/>
              </a:rPr>
              <a:t>C=Complete            IP=In Progress</a:t>
            </a:r>
          </a:p>
          <a:p>
            <a:r>
              <a:rPr lang="en-US" sz="600" dirty="0">
                <a:latin typeface="Arial" charset="0"/>
              </a:rPr>
              <a:t>NR=Not Required    NS=Not Started</a:t>
            </a:r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7235825" y="239559"/>
            <a:ext cx="1092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r>
              <a:rPr lang="en-US" sz="1000" b="1" dirty="0">
                <a:latin typeface="Arial" charset="0"/>
              </a:rPr>
              <a:t>ASSESSMENT </a:t>
            </a:r>
          </a:p>
        </p:txBody>
      </p:sp>
      <p:graphicFrame>
        <p:nvGraphicFramePr>
          <p:cNvPr id="10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875701"/>
              </p:ext>
            </p:extLst>
          </p:nvPr>
        </p:nvGraphicFramePr>
        <p:xfrm>
          <a:off x="211138" y="581025"/>
          <a:ext cx="2600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Document" r:id="rId6" imgW="2794000" imgH="1181100" progId="Word.Document.8">
                  <p:embed/>
                </p:oleObj>
              </mc:Choice>
              <mc:Fallback>
                <p:oleObj name="Document" r:id="rId6" imgW="2794000" imgH="11811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025"/>
                        <a:ext cx="2600325" cy="1092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Line 13"/>
          <p:cNvSpPr>
            <a:spLocks noChangeShapeType="1"/>
          </p:cNvSpPr>
          <p:nvPr/>
        </p:nvSpPr>
        <p:spPr bwMode="auto">
          <a:xfrm flipV="1">
            <a:off x="22225" y="4506913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 flipV="1">
            <a:off x="35387" y="1704980"/>
            <a:ext cx="90995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AutoShape 15"/>
          <p:cNvSpPr>
            <a:spLocks noChangeArrowheads="1"/>
          </p:cNvSpPr>
          <p:nvPr/>
        </p:nvSpPr>
        <p:spPr bwMode="auto">
          <a:xfrm>
            <a:off x="8556625" y="277659"/>
            <a:ext cx="220663" cy="147637"/>
          </a:xfrm>
          <a:prstGeom prst="leftRightArrow">
            <a:avLst>
              <a:gd name="adj1" fmla="val 50000"/>
              <a:gd name="adj2" fmla="val 29893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192613"/>
              </p:ext>
            </p:extLst>
          </p:nvPr>
        </p:nvGraphicFramePr>
        <p:xfrm>
          <a:off x="2608263" y="539750"/>
          <a:ext cx="40767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Document" r:id="rId8" imgW="4965700" imgH="1485900" progId="Word.Document.8">
                  <p:embed/>
                </p:oleObj>
              </mc:Choice>
              <mc:Fallback>
                <p:oleObj name="Document" r:id="rId8" imgW="4965700" imgH="1485900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539750"/>
                        <a:ext cx="40767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8"/>
          <p:cNvSpPr txBox="1">
            <a:spLocks noChangeArrowheads="1"/>
          </p:cNvSpPr>
          <p:nvPr/>
        </p:nvSpPr>
        <p:spPr bwMode="auto">
          <a:xfrm>
            <a:off x="0" y="6634163"/>
            <a:ext cx="18415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08" tIns="45704" rIns="91408" bIns="45704">
            <a:spAutoFit/>
          </a:bodyPr>
          <a:lstStyle/>
          <a:p>
            <a:r>
              <a:rPr lang="en-US" sz="900">
                <a:latin typeface="Arial" charset="0"/>
              </a:rPr>
              <a:t> </a:t>
            </a:r>
            <a:endParaRPr lang="en-US" sz="1000">
              <a:latin typeface="Arial" charset="0"/>
            </a:endParaRPr>
          </a:p>
        </p:txBody>
      </p:sp>
      <p:sp>
        <p:nvSpPr>
          <p:cNvPr id="1045" name="Rectangle 19"/>
          <p:cNvSpPr>
            <a:spLocks noChangeArrowheads="1"/>
          </p:cNvSpPr>
          <p:nvPr/>
        </p:nvSpPr>
        <p:spPr bwMode="auto">
          <a:xfrm>
            <a:off x="66675" y="36513"/>
            <a:ext cx="907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 anchor="ctr"/>
          <a:lstStyle/>
          <a:p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Project:  </a:t>
            </a:r>
            <a:r>
              <a:rPr lang="el-GR" sz="1100" b="1" dirty="0" smtClean="0"/>
              <a:t>μ</a:t>
            </a:r>
            <a:r>
              <a:rPr lang="en-US" sz="1100" b="1" dirty="0" smtClean="0"/>
              <a:t>Project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Team Name:  </a:t>
            </a:r>
            <a:r>
              <a:rPr lang="en-US" sz="1100" b="1" dirty="0" err="1" smtClean="0">
                <a:solidFill>
                  <a:schemeClr val="tx2"/>
                </a:solidFill>
                <a:latin typeface="Arial" charset="0"/>
              </a:rPr>
              <a:t>OneTeam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		Week </a:t>
            </a:r>
            <a:r>
              <a:rPr lang="en-US" sz="1100" b="1" dirty="0">
                <a:solidFill>
                  <a:schemeClr val="tx2"/>
                </a:solidFill>
                <a:latin typeface="Arial" charset="0"/>
              </a:rPr>
              <a:t>Ending</a:t>
            </a:r>
            <a:r>
              <a:rPr lang="en-US" sz="1100" b="1" dirty="0" smtClean="0">
                <a:solidFill>
                  <a:schemeClr val="tx2"/>
                </a:solidFill>
                <a:latin typeface="Arial" charset="0"/>
              </a:rPr>
              <a:t>:  2016-06-20</a:t>
            </a:r>
            <a:endParaRPr lang="en-US" sz="11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46" name="Text Box 20"/>
          <p:cNvSpPr txBox="1">
            <a:spLocks noChangeArrowheads="1"/>
          </p:cNvSpPr>
          <p:nvPr/>
        </p:nvSpPr>
        <p:spPr bwMode="auto">
          <a:xfrm>
            <a:off x="0" y="2171700"/>
            <a:ext cx="4662488" cy="156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4" tIns="45712" rIns="91424" bIns="45712">
            <a:spAutoFit/>
          </a:bodyPr>
          <a:lstStyle/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800" b="1" dirty="0">
                <a:latin typeface="Arial" charset="0"/>
              </a:rPr>
              <a:t>Accomplishments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 eaLnBrk="1" hangingPunct="1">
              <a:lnSpc>
                <a:spcPct val="50000"/>
              </a:lnSpc>
              <a:buClr>
                <a:schemeClr val="tx1"/>
              </a:buClr>
              <a:buSzPct val="70000"/>
              <a:buFont typeface="Wingdings" pitchFamily="2" charset="2"/>
              <a:buNone/>
            </a:pPr>
            <a:endParaRPr lang="en-US" sz="800" b="1" dirty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Bootstrap framework implemented on homepage, Queued, </a:t>
            </a: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, and Bugs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supports direct messages between two users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err="1" smtClean="0">
                <a:latin typeface="Arial" charset="0"/>
              </a:rPr>
              <a:t>ChatNow</a:t>
            </a:r>
            <a:r>
              <a:rPr lang="en-GB" sz="800" dirty="0" smtClean="0">
                <a:latin typeface="Arial" charset="0"/>
              </a:rPr>
              <a:t> send email notification upon receipt of direct message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Bugs added support for attaching screenshots to issue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GB" sz="800" dirty="0" smtClean="0">
                <a:latin typeface="Arial" charset="0"/>
              </a:rPr>
              <a:t>Queued updated to reflect multiple stages of a project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Unit </a:t>
            </a:r>
            <a:r>
              <a:rPr lang="en-US" sz="800" dirty="0">
                <a:latin typeface="Arial" charset="0"/>
              </a:rPr>
              <a:t>Testing framework Mocha </a:t>
            </a:r>
            <a:r>
              <a:rPr lang="en-US" sz="800" dirty="0" smtClean="0">
                <a:latin typeface="Arial" charset="0"/>
              </a:rPr>
              <a:t>selected for project, initial tests being written</a:t>
            </a:r>
            <a:endParaRPr lang="en-GB" sz="800" dirty="0" smtClean="0">
              <a:latin typeface="Arial" charset="0"/>
            </a:endParaRP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Documentation of elements from Iteration 1 are underway and new items will be documented on an ongoing basis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Database table names standardized, organized under sub-project name</a:t>
            </a:r>
          </a:p>
          <a:p>
            <a:pPr marL="107950" indent="-107950">
              <a:buFont typeface="Wingdings" pitchFamily="2" charset="2"/>
              <a:buChar char="ü"/>
            </a:pPr>
            <a:r>
              <a:rPr lang="en-US" sz="800" dirty="0" smtClean="0">
                <a:latin typeface="Arial" charset="0"/>
              </a:rPr>
              <a:t>Trello updated with user stories for Iteration 2</a:t>
            </a:r>
          </a:p>
          <a:p>
            <a:pPr marL="107950" indent="-107950">
              <a:buFont typeface="Wingdings" pitchFamily="2" charset="2"/>
              <a:buChar char="ü"/>
            </a:pPr>
            <a:endParaRPr lang="en-US" sz="800" dirty="0">
              <a:latin typeface="Arial" charset="0"/>
            </a:endParaRPr>
          </a:p>
        </p:txBody>
      </p:sp>
      <p:graphicFrame>
        <p:nvGraphicFramePr>
          <p:cNvPr id="10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455494"/>
              </p:ext>
            </p:extLst>
          </p:nvPr>
        </p:nvGraphicFramePr>
        <p:xfrm>
          <a:off x="4618038" y="2287588"/>
          <a:ext cx="4383087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Document" r:id="rId10" imgW="4432300" imgH="2197100" progId="Word.Document.8">
                  <p:embed/>
                </p:oleObj>
              </mc:Choice>
              <mc:Fallback>
                <p:oleObj name="Document" r:id="rId10" imgW="4432300" imgH="2197100" progId="Word.Document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2287588"/>
                        <a:ext cx="4383087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Text Box 22"/>
          <p:cNvSpPr txBox="1">
            <a:spLocks noChangeArrowheads="1"/>
          </p:cNvSpPr>
          <p:nvPr/>
        </p:nvSpPr>
        <p:spPr bwMode="auto">
          <a:xfrm>
            <a:off x="0" y="4912095"/>
            <a:ext cx="4340225" cy="113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2" rIns="91424" bIns="45712">
            <a:spAutoFit/>
          </a:bodyPr>
          <a:lstStyle/>
          <a:p>
            <a:pPr marL="107950" indent="-107950">
              <a:spcBef>
                <a:spcPct val="50000"/>
              </a:spcBef>
            </a:pPr>
            <a:r>
              <a:rPr lang="en-US" sz="800" b="1" dirty="0">
                <a:latin typeface="Arial" charset="0"/>
              </a:rPr>
              <a:t>Decisions since last update</a:t>
            </a:r>
            <a:r>
              <a:rPr lang="en-US" sz="800" b="1" dirty="0" smtClean="0">
                <a:latin typeface="Arial" charset="0"/>
              </a:rPr>
              <a:t>: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>
                <a:latin typeface="Arial" charset="0"/>
              </a:rPr>
              <a:t>Unit Testing framework Mocha and </a:t>
            </a:r>
            <a:r>
              <a:rPr lang="en-US" sz="800" b="1" dirty="0" smtClean="0">
                <a:latin typeface="Arial" charset="0"/>
              </a:rPr>
              <a:t>Selenium selected </a:t>
            </a:r>
            <a:r>
              <a:rPr lang="en-US" sz="800" b="1" dirty="0">
                <a:latin typeface="Arial" charset="0"/>
              </a:rPr>
              <a:t>for </a:t>
            </a:r>
            <a:r>
              <a:rPr lang="en-US" sz="800" b="1" dirty="0" smtClean="0">
                <a:latin typeface="Arial" charset="0"/>
              </a:rPr>
              <a:t>project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Data will be stored in extended character set to allow non-Latin alphabets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Added assumption that all users of the system are trusted, can perform any action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>
                <a:latin typeface="Arial" charset="0"/>
              </a:rPr>
              <a:t>Code Review is being coordinated through </a:t>
            </a:r>
            <a:r>
              <a:rPr lang="en-US" sz="800" b="1" dirty="0" smtClean="0">
                <a:latin typeface="Arial" charset="0"/>
              </a:rPr>
              <a:t>Trello</a:t>
            </a:r>
          </a:p>
          <a:p>
            <a:pPr marL="107950" indent="-107950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b="1" dirty="0" smtClean="0">
                <a:latin typeface="Arial" charset="0"/>
              </a:rPr>
              <a:t>Architect for each components changed over for Iteration 2</a:t>
            </a:r>
          </a:p>
        </p:txBody>
      </p:sp>
      <p:graphicFrame>
        <p:nvGraphicFramePr>
          <p:cNvPr id="103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1414"/>
              </p:ext>
            </p:extLst>
          </p:nvPr>
        </p:nvGraphicFramePr>
        <p:xfrm>
          <a:off x="4564064" y="5192713"/>
          <a:ext cx="4437062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Document" r:id="rId12" imgW="4406900" imgH="1447800" progId="Word.Document.8">
                  <p:embed/>
                </p:oleObj>
              </mc:Choice>
              <mc:Fallback>
                <p:oleObj name="Document" r:id="rId12" imgW="4406900" imgH="1447800" progId="Word.Documen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5192713"/>
                        <a:ext cx="4437062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24606" y="6119294"/>
            <a:ext cx="4338638" cy="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486" tIns="43243" rIns="86486" bIns="43243">
            <a:spAutoFit/>
          </a:bodyPr>
          <a:lstStyle/>
          <a:p>
            <a:pPr defTabSz="865188">
              <a:spcBef>
                <a:spcPct val="50000"/>
              </a:spcBef>
            </a:pPr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Major </a:t>
            </a:r>
            <a:r>
              <a:rPr lang="en-US" sz="800" b="1" dirty="0" smtClean="0">
                <a:latin typeface="Arial" pitchFamily="34" charset="0"/>
                <a:cs typeface="Arial" pitchFamily="34" charset="0"/>
              </a:rPr>
              <a:t>Comments: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David Blair has taken over as Project Manager</a:t>
            </a:r>
          </a:p>
          <a:p>
            <a:pPr defTabSz="865188">
              <a:spcBef>
                <a:spcPct val="50000"/>
              </a:spcBef>
              <a:buFont typeface="Wingdings" pitchFamily="2" charset="2"/>
              <a:buChar char="ü"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 Development progress can be seen in develop branch on GitHub, master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brance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only updated for releases.</a:t>
            </a:r>
            <a:endParaRPr lang="en-US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auto">
          <a:xfrm>
            <a:off x="8388350" y="1458759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1" name="AutoShape 29"/>
          <p:cNvSpPr>
            <a:spLocks noChangeArrowheads="1"/>
          </p:cNvSpPr>
          <p:nvPr/>
        </p:nvSpPr>
        <p:spPr bwMode="auto">
          <a:xfrm>
            <a:off x="8388350" y="1231785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2" name="AutoShape 31"/>
          <p:cNvSpPr>
            <a:spLocks noChangeArrowheads="1"/>
          </p:cNvSpPr>
          <p:nvPr/>
        </p:nvSpPr>
        <p:spPr bwMode="auto">
          <a:xfrm>
            <a:off x="8388350" y="274407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3" name="AutoShape 38"/>
          <p:cNvSpPr>
            <a:spLocks noChangeArrowheads="1"/>
          </p:cNvSpPr>
          <p:nvPr/>
        </p:nvSpPr>
        <p:spPr bwMode="auto">
          <a:xfrm>
            <a:off x="8388350" y="1004772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" name="AutoShape 39"/>
          <p:cNvSpPr>
            <a:spLocks noChangeArrowheads="1"/>
          </p:cNvSpPr>
          <p:nvPr/>
        </p:nvSpPr>
        <p:spPr bwMode="auto">
          <a:xfrm>
            <a:off x="8834438" y="261707"/>
            <a:ext cx="144462" cy="160337"/>
          </a:xfrm>
          <a:prstGeom prst="downArrow">
            <a:avLst>
              <a:gd name="adj1" fmla="val 50000"/>
              <a:gd name="adj2" fmla="val 27747"/>
            </a:avLst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8388350" y="761808"/>
            <a:ext cx="139700" cy="149225"/>
          </a:xfrm>
          <a:prstGeom prst="upArrow">
            <a:avLst>
              <a:gd name="adj1" fmla="val 50000"/>
              <a:gd name="adj2" fmla="val 26705"/>
            </a:avLst>
          </a:prstGeom>
          <a:solidFill>
            <a:srgbClr val="3399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22160</TotalTime>
  <Words>212</Words>
  <Application>Microsoft Macintosh PowerPoint</Application>
  <PresentationFormat>Letter Paper (8.5x11 in)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PGothic</vt:lpstr>
      <vt:lpstr>ＭＳ Ｐゴシック</vt:lpstr>
      <vt:lpstr>Times New Roman</vt:lpstr>
      <vt:lpstr>Wingdings</vt:lpstr>
      <vt:lpstr>Arial</vt:lpstr>
      <vt:lpstr>Blank Presentation</vt:lpstr>
      <vt:lpstr>Document</vt:lpstr>
      <vt:lpstr>Microsoft Word 97 - 2004 Document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 Project Template</dc:title>
  <dc:subject/>
  <dc:creator>Chris</dc:creator>
  <cp:keywords/>
  <dc:description/>
  <cp:lastModifiedBy>David Blair</cp:lastModifiedBy>
  <cp:revision>2589</cp:revision>
  <cp:lastPrinted>2004-06-21T15:02:46Z</cp:lastPrinted>
  <dcterms:created xsi:type="dcterms:W3CDTF">2002-01-02T20:29:55Z</dcterms:created>
  <dcterms:modified xsi:type="dcterms:W3CDTF">2016-06-20T23:01:18Z</dcterms:modified>
  <cp:category/>
</cp:coreProperties>
</file>