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83233E-2C4D-436A-98D1-16B130CC3E82}">
  <a:tblStyle styleId="{AF83233E-2C4D-436A-98D1-16B130CC3E82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54" d="100"/>
          <a:sy n="154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5890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27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2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67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99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project.thirdelement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61500" y="183862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7200"/>
              </a:spcBef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μProject - Iteration 2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1541400" cy="173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By OneTeam: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212650" y="3274775"/>
            <a:ext cx="1970400" cy="15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David Blair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Christian Carducci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Juan Landaverde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Sang-Joon Lee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Jacqueline Pham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Srivathsa Rajagopal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Shape 74"/>
          <p:cNvGraphicFramePr/>
          <p:nvPr/>
        </p:nvGraphicFramePr>
        <p:xfrm>
          <a:off x="311700" y="847650"/>
          <a:ext cx="8299750" cy="401320"/>
        </p:xfrm>
        <a:graphic>
          <a:graphicData uri="http://schemas.openxmlformats.org/drawingml/2006/table">
            <a:tbl>
              <a:tblPr>
                <a:noFill/>
                <a:tableStyleId>{AF83233E-2C4D-436A-98D1-16B130CC3E82}</a:tableStyleId>
              </a:tblPr>
              <a:tblGrid>
                <a:gridCol w="768325"/>
                <a:gridCol w="7531425"/>
              </a:tblGrid>
              <a:tr h="376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Landaverde</a:t>
                      </a:r>
                      <a:r>
                        <a:rPr lang="en" sz="18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Lee, </a:t>
                      </a:r>
                      <a:r>
                        <a:rPr lang="en" sz="18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Rajagopal</a:t>
                      </a:r>
                      <a:r>
                        <a:rPr lang="en" sz="18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Carducci, Pham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Queued: Project Management Tool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311700" y="1339325"/>
            <a:ext cx="3847800" cy="333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Must haves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and manage users, projects, and stories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Manage story list (backlog, current, done, release)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Wants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Proxima Nova"/>
              <a:buChar char="●"/>
            </a:pPr>
            <a:r>
              <a:rPr lang="en" sz="20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Manage iterations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story type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4159475" y="1339325"/>
            <a:ext cx="4267200" cy="333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Nice to haves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projects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 charset="0"/>
              <a:buChar char="•"/>
            </a:pPr>
            <a:r>
              <a:rPr lang="en" sz="20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 charset="0"/>
              <a:buChar char="•"/>
            </a:pPr>
            <a:r>
              <a:rPr lang="en" sz="20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View progress, history, and stories by individual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Prioritization via drag-and-drop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View of user owned stories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 on due date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Archive projects, stories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4294967295"/>
          </p:nvPr>
        </p:nvSpPr>
        <p:spPr>
          <a:xfrm>
            <a:off x="311700" y="1339325"/>
            <a:ext cx="3847800" cy="333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Must haves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channel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Retain chat history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Wants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Send private messages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311700" y="823800"/>
          <a:ext cx="8114975" cy="401320"/>
        </p:xfrm>
        <a:graphic>
          <a:graphicData uri="http://schemas.openxmlformats.org/drawingml/2006/table">
            <a:tbl>
              <a:tblPr>
                <a:noFill/>
                <a:tableStyleId>{AF83233E-2C4D-436A-98D1-16B130CC3E82}</a:tableStyleId>
              </a:tblPr>
              <a:tblGrid>
                <a:gridCol w="732675"/>
                <a:gridCol w="738230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Carducci, Blair, Landaverde, Rajagopal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4159475" y="1339325"/>
            <a:ext cx="4267200" cy="333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Nice to haves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 charset="0"/>
              <a:buChar char="•"/>
            </a:pPr>
            <a:r>
              <a:rPr lang="en" sz="20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Share files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 charset="0"/>
              <a:buChar char="•"/>
            </a:pPr>
            <a:r>
              <a:rPr lang="en" sz="20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Audio/Video chat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Archive/unarchive a channel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Online status of other users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ChatNow: Chat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4294967295"/>
          </p:nvPr>
        </p:nvSpPr>
        <p:spPr>
          <a:xfrm>
            <a:off x="311700" y="1321375"/>
            <a:ext cx="4137900" cy="36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Must haves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issues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 priority, severity, and status of issue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who reported issue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Wants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Comment on issue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issue responsibility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✓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Attach files to issue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311700" y="824975"/>
          <a:ext cx="8207350" cy="401320"/>
        </p:xfrm>
        <a:graphic>
          <a:graphicData uri="http://schemas.openxmlformats.org/drawingml/2006/table">
            <a:tbl>
              <a:tblPr>
                <a:noFill/>
                <a:tableStyleId>{AF83233E-2C4D-436A-98D1-16B130CC3E82}</a:tableStyleId>
              </a:tblPr>
              <a:tblGrid>
                <a:gridCol w="733275"/>
                <a:gridCol w="7474075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Blair, Pham, Lee, Carducci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4645475" y="1909200"/>
            <a:ext cx="3892200" cy="30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Nice to haves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 charset="0"/>
              <a:buChar char="•"/>
            </a:pPr>
            <a:r>
              <a:rPr lang="en" sz="20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Tag and  favorite issues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 charset="0"/>
              <a:buChar char="•"/>
            </a:pPr>
            <a:r>
              <a:rPr lang="en" sz="20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Link issue to Queued story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 charset="0"/>
              <a:buChar char="•"/>
            </a:pPr>
            <a:r>
              <a:rPr lang="en" sz="20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Maintain history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 charset="0"/>
              <a:buChar char="•"/>
            </a:pPr>
            <a:r>
              <a:rPr lang="en" sz="20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fields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Proxima Nova"/>
              <a:buChar char="✓"/>
            </a:pPr>
            <a:r>
              <a:rPr lang="en" sz="20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Filtering of issue list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Bugs: Issue Tracker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http://uproject.thirdelement.com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Demo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1" name="Shape 101" descr="Screen Shot 2016-07-07 at 7.24.1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677" y="1919075"/>
            <a:ext cx="4623742" cy="271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6375" y="2396400"/>
            <a:ext cx="2080475" cy="2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On-screen Show (16:9)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Proxima Nova</vt:lpstr>
      <vt:lpstr>Roboto</vt:lpstr>
      <vt:lpstr>material</vt:lpstr>
      <vt:lpstr>μProject - Iteration 2</vt:lpstr>
      <vt:lpstr>Queued: Project Management Tool</vt:lpstr>
      <vt:lpstr>ChatNow: Chat system</vt:lpstr>
      <vt:lpstr>Bugs: Issue Tracker</vt:lpstr>
      <vt:lpstr>Demo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μProject - Iteration 2</dc:title>
  <cp:lastModifiedBy>David Blair</cp:lastModifiedBy>
  <cp:revision>2</cp:revision>
  <dcterms:modified xsi:type="dcterms:W3CDTF">2016-07-08T22:10:39Z</dcterms:modified>
</cp:coreProperties>
</file>