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00" r:id="rId2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>
      <p:cViewPr>
        <p:scale>
          <a:sx n="148" d="100"/>
          <a:sy n="148" d="100"/>
        </p:scale>
        <p:origin x="600" y="-40"/>
      </p:cViewPr>
      <p:guideLst>
        <p:guide orient="horz" pos="2448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t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b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 smtClean="0"/>
            </a:lvl1pPr>
          </a:lstStyle>
          <a:p>
            <a:pPr>
              <a:defRPr/>
            </a:pPr>
            <a:fld id="{1C849B3A-7202-42AB-BA37-E227E8E17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45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fld id="{9BE19BD1-8203-426F-9815-562F215F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03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575303-0003-4861-8850-D4149BC71CCE}" type="slidenum">
              <a:rPr lang="en-US"/>
              <a:pPr/>
              <a:t>1</a:t>
            </a:fld>
            <a:endParaRPr 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A40B5-12CC-4F1E-BEE2-F9FFD2D54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B0468-0024-48C9-89E7-861982B7F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526FF-6E0B-4B19-8F8D-B50816142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C8B5-9579-4E39-82D5-5BFD391F8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2E8A8-46F9-4C72-BABB-8CCE760B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73395-8D57-4698-B579-43B545A40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77E70-F374-4790-8096-609E69233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089E5-0CC2-4630-9F6E-1E1591F41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2467F-2E9A-4DE6-A787-F58BC90DA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76E56-97C8-4439-9374-3BCA53B87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2C75E-9405-4A34-9DA8-697A823C7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14631A5-DB73-4AFB-B00A-FCE89B9CE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Word_97_-_2004_Document3.doc"/><Relationship Id="rId12" Type="http://schemas.openxmlformats.org/officeDocument/2006/relationships/image" Target="../media/image3.emf"/><Relationship Id="rId13" Type="http://schemas.openxmlformats.org/officeDocument/2006/relationships/oleObject" Target="../embeddings/oleObject4.bin"/><Relationship Id="rId14" Type="http://schemas.openxmlformats.org/officeDocument/2006/relationships/oleObject" Target="../embeddings/Microsoft_Word_97_-_2004_Document4.doc"/><Relationship Id="rId1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Microsoft_Word_97_-_2004_Document1.doc"/><Relationship Id="rId6" Type="http://schemas.openxmlformats.org/officeDocument/2006/relationships/image" Target="../media/image1.emf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Microsoft_Word_97_-_2004_Document2.doc"/><Relationship Id="rId9" Type="http://schemas.openxmlformats.org/officeDocument/2006/relationships/image" Target="../media/image2.emf"/><Relationship Id="rId10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Text Box 16"/>
          <p:cNvSpPr txBox="1">
            <a:spLocks noChangeArrowheads="1"/>
          </p:cNvSpPr>
          <p:nvPr/>
        </p:nvSpPr>
        <p:spPr bwMode="auto">
          <a:xfrm>
            <a:off x="8339251" y="198058"/>
            <a:ext cx="685800" cy="2555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16" tIns="45708" rIns="91416" bIns="45708"/>
          <a:lstStyle/>
          <a:p>
            <a:endParaRPr lang="en-US" sz="600">
              <a:latin typeface="Arial" charset="0"/>
            </a:endParaRPr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925565"/>
              </p:ext>
            </p:extLst>
          </p:nvPr>
        </p:nvGraphicFramePr>
        <p:xfrm>
          <a:off x="7490026" y="488950"/>
          <a:ext cx="1590675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" name="Document" r:id="rId5" imgW="2585160" imgH="5576828" progId="Word.Document.8">
                  <p:embed/>
                </p:oleObj>
              </mc:Choice>
              <mc:Fallback>
                <p:oleObj name="Document" r:id="rId5" imgW="2585160" imgH="5576828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0026" y="488950"/>
                        <a:ext cx="1590675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762000" y="1803400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PROJECT ACTIVITY</a:t>
            </a:r>
          </a:p>
        </p:txBody>
      </p:sp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5335588" y="1752600"/>
            <a:ext cx="3154362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UPCOMING MILESTONES</a:t>
            </a:r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762000" y="4565650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 dirty="0">
                <a:latin typeface="Arial" charset="0"/>
              </a:rPr>
              <a:t> DECISIONS/CLARIFICATIONS</a:t>
            </a:r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5349875" y="4556125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 ISSUE / RISK MANAGEMENT</a:t>
            </a:r>
          </a:p>
        </p:txBody>
      </p:sp>
      <p:sp>
        <p:nvSpPr>
          <p:cNvPr id="1035" name="Line 6"/>
          <p:cNvSpPr>
            <a:spLocks noChangeShapeType="1"/>
          </p:cNvSpPr>
          <p:nvPr/>
        </p:nvSpPr>
        <p:spPr bwMode="auto">
          <a:xfrm>
            <a:off x="4570413" y="1720850"/>
            <a:ext cx="1587" cy="49180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8"/>
          <p:cNvSpPr txBox="1">
            <a:spLocks noChangeArrowheads="1"/>
          </p:cNvSpPr>
          <p:nvPr/>
        </p:nvSpPr>
        <p:spPr bwMode="auto">
          <a:xfrm>
            <a:off x="2498724" y="350838"/>
            <a:ext cx="4125811" cy="33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6" tIns="45708" rIns="91416" bIns="45708">
            <a:spAutoFit/>
          </a:bodyPr>
          <a:lstStyle/>
          <a:p>
            <a:r>
              <a:rPr lang="en-US" sz="1600" b="1" dirty="0" smtClean="0">
                <a:latin typeface="Arial" charset="0"/>
              </a:rPr>
              <a:t>PROJECT </a:t>
            </a:r>
            <a:r>
              <a:rPr lang="en-US" sz="1600" b="1" dirty="0">
                <a:latin typeface="Arial" charset="0"/>
              </a:rPr>
              <a:t>DELIVERABLES PROGRESS</a:t>
            </a:r>
          </a:p>
        </p:txBody>
      </p:sp>
      <p:sp>
        <p:nvSpPr>
          <p:cNvPr id="1039" name="Text Box 10"/>
          <p:cNvSpPr txBox="1">
            <a:spLocks noChangeArrowheads="1"/>
          </p:cNvSpPr>
          <p:nvPr/>
        </p:nvSpPr>
        <p:spPr bwMode="auto">
          <a:xfrm>
            <a:off x="7235825" y="239559"/>
            <a:ext cx="1092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6" tIns="45708" rIns="91416" bIns="45708">
            <a:spAutoFit/>
          </a:bodyPr>
          <a:lstStyle/>
          <a:p>
            <a:r>
              <a:rPr lang="en-US" sz="1000" b="1" dirty="0">
                <a:latin typeface="Arial" charset="0"/>
              </a:rPr>
              <a:t>ASSESSMENT 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875701"/>
              </p:ext>
            </p:extLst>
          </p:nvPr>
        </p:nvGraphicFramePr>
        <p:xfrm>
          <a:off x="211138" y="581025"/>
          <a:ext cx="26003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" name="Document" r:id="rId8" imgW="2794000" imgH="1181100" progId="Word.Document.8">
                  <p:embed/>
                </p:oleObj>
              </mc:Choice>
              <mc:Fallback>
                <p:oleObj name="Document" r:id="rId8" imgW="2794000" imgH="11811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581025"/>
                        <a:ext cx="2600325" cy="1092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Line 13"/>
          <p:cNvSpPr>
            <a:spLocks noChangeShapeType="1"/>
          </p:cNvSpPr>
          <p:nvPr/>
        </p:nvSpPr>
        <p:spPr bwMode="auto">
          <a:xfrm flipV="1">
            <a:off x="22225" y="4506913"/>
            <a:ext cx="90995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 flipV="1">
            <a:off x="35387" y="1704980"/>
            <a:ext cx="90995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AutoShape 15"/>
          <p:cNvSpPr>
            <a:spLocks noChangeArrowheads="1"/>
          </p:cNvSpPr>
          <p:nvPr/>
        </p:nvSpPr>
        <p:spPr bwMode="auto">
          <a:xfrm>
            <a:off x="8556625" y="277659"/>
            <a:ext cx="220663" cy="147637"/>
          </a:xfrm>
          <a:prstGeom prst="leftRightArrow">
            <a:avLst>
              <a:gd name="adj1" fmla="val 50000"/>
              <a:gd name="adj2" fmla="val 29893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44" name="Text Box 18"/>
          <p:cNvSpPr txBox="1">
            <a:spLocks noChangeArrowheads="1"/>
          </p:cNvSpPr>
          <p:nvPr/>
        </p:nvSpPr>
        <p:spPr bwMode="auto">
          <a:xfrm>
            <a:off x="0" y="6634163"/>
            <a:ext cx="18415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4" rIns="91408" bIns="45704">
            <a:spAutoFit/>
          </a:bodyPr>
          <a:lstStyle/>
          <a:p>
            <a:r>
              <a:rPr lang="en-US" sz="900">
                <a:latin typeface="Arial" charset="0"/>
              </a:rPr>
              <a:t> </a:t>
            </a:r>
            <a:endParaRPr lang="en-US" sz="1000">
              <a:latin typeface="Arial" charset="0"/>
            </a:endParaRPr>
          </a:p>
        </p:txBody>
      </p:sp>
      <p:sp>
        <p:nvSpPr>
          <p:cNvPr id="1045" name="Rectangle 19"/>
          <p:cNvSpPr>
            <a:spLocks noChangeArrowheads="1"/>
          </p:cNvSpPr>
          <p:nvPr/>
        </p:nvSpPr>
        <p:spPr bwMode="auto">
          <a:xfrm>
            <a:off x="66675" y="36513"/>
            <a:ext cx="907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 anchor="ctr"/>
          <a:lstStyle/>
          <a:p>
            <a:r>
              <a:rPr lang="en-US" sz="1100" b="1" dirty="0">
                <a:solidFill>
                  <a:schemeClr val="tx2"/>
                </a:solidFill>
                <a:latin typeface="Arial" charset="0"/>
              </a:rPr>
              <a:t>Project:  </a:t>
            </a:r>
            <a:r>
              <a:rPr lang="el-GR" sz="1100" b="1" dirty="0" smtClean="0"/>
              <a:t>μ</a:t>
            </a:r>
            <a:r>
              <a:rPr lang="en-US" sz="1100" b="1" dirty="0" smtClean="0"/>
              <a:t>Project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		Team Name:  </a:t>
            </a:r>
            <a:r>
              <a:rPr lang="en-US" sz="1100" b="1" dirty="0" err="1" smtClean="0">
                <a:solidFill>
                  <a:schemeClr val="tx2"/>
                </a:solidFill>
                <a:latin typeface="Arial" charset="0"/>
              </a:rPr>
              <a:t>OneTeam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		Week </a:t>
            </a:r>
            <a:r>
              <a:rPr lang="en-US" sz="1100" b="1" dirty="0">
                <a:solidFill>
                  <a:schemeClr val="tx2"/>
                </a:solidFill>
                <a:latin typeface="Arial" charset="0"/>
              </a:rPr>
              <a:t>Ending</a:t>
            </a:r>
            <a:r>
              <a:rPr lang="en-US" sz="1100" b="1" smtClean="0">
                <a:solidFill>
                  <a:schemeClr val="tx2"/>
                </a:solidFill>
                <a:latin typeface="Arial" charset="0"/>
              </a:rPr>
              <a:t>:  </a:t>
            </a:r>
            <a:r>
              <a:rPr lang="en-US" sz="1100" b="1" smtClean="0">
                <a:solidFill>
                  <a:schemeClr val="tx2"/>
                </a:solidFill>
                <a:latin typeface="Arial" charset="0"/>
              </a:rPr>
              <a:t>2016-07-18</a:t>
            </a:r>
            <a:endParaRPr lang="en-US" sz="11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46" name="Text Box 20"/>
          <p:cNvSpPr txBox="1">
            <a:spLocks noChangeArrowheads="1"/>
          </p:cNvSpPr>
          <p:nvPr/>
        </p:nvSpPr>
        <p:spPr bwMode="auto">
          <a:xfrm>
            <a:off x="0" y="2171700"/>
            <a:ext cx="4662488" cy="1815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4" tIns="45712" rIns="91424" bIns="45712">
            <a:spAutoFit/>
          </a:bodyPr>
          <a:lstStyle/>
          <a:p>
            <a:pPr marL="107950" indent="-107950" eaLnBrk="1" hangingPunct="1">
              <a:lnSpc>
                <a:spcPct val="5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800" b="1" dirty="0">
                <a:latin typeface="Arial" charset="0"/>
              </a:rPr>
              <a:t>Accomplishments since last update</a:t>
            </a:r>
            <a:r>
              <a:rPr lang="en-US" sz="800" b="1" dirty="0" smtClean="0">
                <a:latin typeface="Arial" charset="0"/>
              </a:rPr>
              <a:t>:</a:t>
            </a:r>
          </a:p>
          <a:p>
            <a:pPr marL="107950" indent="-107950" eaLnBrk="1" hangingPunct="1">
              <a:lnSpc>
                <a:spcPct val="5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800" b="1" dirty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Dashboard updated to show email notification</a:t>
            </a:r>
            <a:endParaRPr lang="en-GB" sz="800" dirty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Queued sets correct story category when Add Story is clicked from project view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Queued fixed bug to show correct assigned date when detail Story is viewed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Queued added scroll on project view for each story list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Queued added test cases and test automation scripts 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err="1" smtClean="0">
                <a:latin typeface="Arial" charset="0"/>
              </a:rPr>
              <a:t>ChatNow</a:t>
            </a:r>
            <a:r>
              <a:rPr lang="en-GB" sz="800" dirty="0" smtClean="0">
                <a:latin typeface="Arial" charset="0"/>
              </a:rPr>
              <a:t> prevents empty messages from being set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err="1" smtClean="0">
                <a:latin typeface="Arial" charset="0"/>
              </a:rPr>
              <a:t>ChatNow</a:t>
            </a:r>
            <a:r>
              <a:rPr lang="en-GB" sz="800" dirty="0" smtClean="0">
                <a:latin typeface="Arial" charset="0"/>
              </a:rPr>
              <a:t> shows global online user tracking to show number of online users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err="1" smtClean="0">
                <a:latin typeface="Arial" charset="0"/>
              </a:rPr>
              <a:t>ChatNow</a:t>
            </a:r>
            <a:r>
              <a:rPr lang="en-GB" sz="800" dirty="0" smtClean="0">
                <a:latin typeface="Arial" charset="0"/>
              </a:rPr>
              <a:t> displays alert messages on heard when a direct message is received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Bugs fixed bug with email not generating on the right day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Bugs updated email notification such that only sends requirements that are not done or release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Bugs added ability to archive issues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Bugs added </a:t>
            </a:r>
            <a:r>
              <a:rPr lang="en-GB" sz="800" dirty="0">
                <a:latin typeface="Arial" charset="0"/>
              </a:rPr>
              <a:t>test cases and test automation scripts </a:t>
            </a:r>
          </a:p>
          <a:p>
            <a:pPr marL="107950" indent="-107950">
              <a:buFont typeface="Wingdings" pitchFamily="2" charset="2"/>
              <a:buChar char="ü"/>
            </a:pPr>
            <a:endParaRPr lang="en-GB" sz="800" dirty="0" smtClean="0">
              <a:latin typeface="Arial" charset="0"/>
            </a:endParaRPr>
          </a:p>
        </p:txBody>
      </p:sp>
      <p:graphicFrame>
        <p:nvGraphicFramePr>
          <p:cNvPr id="10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718449"/>
              </p:ext>
            </p:extLst>
          </p:nvPr>
        </p:nvGraphicFramePr>
        <p:xfrm>
          <a:off x="4618038" y="2200275"/>
          <a:ext cx="4383087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" name="Document" r:id="rId11" imgW="4432300" imgH="2374900" progId="Word.Document.8">
                  <p:embed/>
                </p:oleObj>
              </mc:Choice>
              <mc:Fallback>
                <p:oleObj name="Document" r:id="rId11" imgW="4432300" imgH="2374900" progId="Word.Document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2200275"/>
                        <a:ext cx="4383087" cy="234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" name="Text Box 22"/>
          <p:cNvSpPr txBox="1">
            <a:spLocks noChangeArrowheads="1"/>
          </p:cNvSpPr>
          <p:nvPr/>
        </p:nvSpPr>
        <p:spPr bwMode="auto">
          <a:xfrm>
            <a:off x="0" y="4912095"/>
            <a:ext cx="4340225" cy="107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pPr marL="107950" indent="-107950">
              <a:spcBef>
                <a:spcPct val="50000"/>
              </a:spcBef>
            </a:pPr>
            <a:r>
              <a:rPr lang="en-US" sz="800" b="1" dirty="0">
                <a:latin typeface="Arial" charset="0"/>
              </a:rPr>
              <a:t>Decisions since last update</a:t>
            </a:r>
            <a:r>
              <a:rPr lang="en-US" sz="800" b="1" dirty="0" smtClean="0">
                <a:latin typeface="Arial" charset="0"/>
              </a:rPr>
              <a:t>:</a:t>
            </a: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Begin Cutover from slack, </a:t>
            </a:r>
            <a:r>
              <a:rPr lang="en-US" sz="800" dirty="0" err="1">
                <a:latin typeface="Arial" pitchFamily="34" charset="0"/>
                <a:cs typeface="Arial" pitchFamily="34" charset="0"/>
              </a:rPr>
              <a:t>github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 issues, and </a:t>
            </a:r>
            <a:r>
              <a:rPr lang="en-US" sz="800" dirty="0" err="1">
                <a:latin typeface="Arial" pitchFamily="34" charset="0"/>
                <a:cs typeface="Arial" pitchFamily="34" charset="0"/>
              </a:rPr>
              <a:t>trello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 to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uProject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Transfer all requirements/stories from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trello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uProject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-Queued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Iteration 3 to be focused on fixing bugs, UI enhancements and testing with automated testing. 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endParaRPr lang="en-US" sz="800" b="1" dirty="0" smtClean="0">
              <a:latin typeface="Arial" charset="0"/>
            </a:endParaRPr>
          </a:p>
        </p:txBody>
      </p:sp>
      <p:graphicFrame>
        <p:nvGraphicFramePr>
          <p:cNvPr id="103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61414"/>
              </p:ext>
            </p:extLst>
          </p:nvPr>
        </p:nvGraphicFramePr>
        <p:xfrm>
          <a:off x="4564064" y="5192713"/>
          <a:ext cx="4437062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" name="Document" r:id="rId14" imgW="4406900" imgH="1447800" progId="Word.Document.8">
                  <p:embed/>
                </p:oleObj>
              </mc:Choice>
              <mc:Fallback>
                <p:oleObj name="Document" r:id="rId14" imgW="4406900" imgH="1447800" progId="Word.Document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4" y="5192713"/>
                        <a:ext cx="4437062" cy="145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24606" y="5853690"/>
            <a:ext cx="4338638" cy="101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86" tIns="43243" rIns="86486" bIns="43243">
            <a:spAutoFit/>
          </a:bodyPr>
          <a:lstStyle/>
          <a:p>
            <a:pPr defTabSz="865188">
              <a:spcBef>
                <a:spcPct val="50000"/>
              </a:spcBef>
            </a:pPr>
            <a:r>
              <a:rPr lang="en-US" sz="800" b="1" dirty="0" smtClean="0">
                <a:latin typeface="Arial" pitchFamily="34" charset="0"/>
                <a:cs typeface="Arial" pitchFamily="34" charset="0"/>
              </a:rPr>
              <a:t>Major </a:t>
            </a:r>
            <a:r>
              <a:rPr lang="en-US" sz="800" b="1" smtClean="0">
                <a:latin typeface="Arial" pitchFamily="34" charset="0"/>
                <a:cs typeface="Arial" pitchFamily="34" charset="0"/>
              </a:rPr>
              <a:t>Comments: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Iteration 3 to be focused on fixing bugs, UI enhancements and testing with automated testing. </a:t>
            </a: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Code to be deployed every week to provide product for usability testing</a:t>
            </a: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Code to be deployed on Tuesday July 19, 2016 to give team members time to work on few items</a:t>
            </a:r>
          </a:p>
        </p:txBody>
      </p:sp>
      <p:sp>
        <p:nvSpPr>
          <p:cNvPr id="1049" name="AutoShape 25"/>
          <p:cNvSpPr>
            <a:spLocks noChangeArrowheads="1"/>
          </p:cNvSpPr>
          <p:nvPr/>
        </p:nvSpPr>
        <p:spPr bwMode="auto">
          <a:xfrm>
            <a:off x="8388350" y="1458759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1" name="AutoShape 29"/>
          <p:cNvSpPr>
            <a:spLocks noChangeArrowheads="1"/>
          </p:cNvSpPr>
          <p:nvPr/>
        </p:nvSpPr>
        <p:spPr bwMode="auto">
          <a:xfrm>
            <a:off x="8388350" y="1231785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2" name="AutoShape 31"/>
          <p:cNvSpPr>
            <a:spLocks noChangeArrowheads="1"/>
          </p:cNvSpPr>
          <p:nvPr/>
        </p:nvSpPr>
        <p:spPr bwMode="auto">
          <a:xfrm>
            <a:off x="8388350" y="274407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3" name="AutoShape 38"/>
          <p:cNvSpPr>
            <a:spLocks noChangeArrowheads="1"/>
          </p:cNvSpPr>
          <p:nvPr/>
        </p:nvSpPr>
        <p:spPr bwMode="auto">
          <a:xfrm>
            <a:off x="8388350" y="1004772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" name="AutoShape 39"/>
          <p:cNvSpPr>
            <a:spLocks noChangeArrowheads="1"/>
          </p:cNvSpPr>
          <p:nvPr/>
        </p:nvSpPr>
        <p:spPr bwMode="auto">
          <a:xfrm>
            <a:off x="8834438" y="261707"/>
            <a:ext cx="144462" cy="160337"/>
          </a:xfrm>
          <a:prstGeom prst="downArrow">
            <a:avLst>
              <a:gd name="adj1" fmla="val 50000"/>
              <a:gd name="adj2" fmla="val 27747"/>
            </a:avLst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AutoShape 31"/>
          <p:cNvSpPr>
            <a:spLocks noChangeArrowheads="1"/>
          </p:cNvSpPr>
          <p:nvPr/>
        </p:nvSpPr>
        <p:spPr bwMode="auto">
          <a:xfrm>
            <a:off x="8388350" y="761808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22270</TotalTime>
  <Words>240</Words>
  <Application>Microsoft Macintosh PowerPoint</Application>
  <PresentationFormat>Letter Paper (8.5x11 in)</PresentationFormat>
  <Paragraphs>31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MS PGothic</vt:lpstr>
      <vt:lpstr>ＭＳ Ｐゴシック</vt:lpstr>
      <vt:lpstr>Times New Roman</vt:lpstr>
      <vt:lpstr>Wingdings</vt:lpstr>
      <vt:lpstr>Blank Presentation</vt:lpstr>
      <vt:lpstr>Document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 Project Template</dc:title>
  <dc:subject/>
  <dc:creator>Chris</dc:creator>
  <cp:keywords/>
  <dc:description/>
  <cp:lastModifiedBy>Microsoft Office User</cp:lastModifiedBy>
  <cp:revision>2616</cp:revision>
  <cp:lastPrinted>2004-06-21T15:02:46Z</cp:lastPrinted>
  <dcterms:created xsi:type="dcterms:W3CDTF">2002-01-02T20:29:55Z</dcterms:created>
  <dcterms:modified xsi:type="dcterms:W3CDTF">2016-07-18T22:33:43Z</dcterms:modified>
  <cp:category/>
</cp:coreProperties>
</file>