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>
        <p:scale>
          <a:sx n="131" d="100"/>
          <a:sy n="131" d="100"/>
        </p:scale>
        <p:origin x="968" y="144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Microsoft_Word_97_-_2004_Document5.doc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269760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 dirty="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92613"/>
              </p:ext>
            </p:extLst>
          </p:nvPr>
        </p:nvGraphicFramePr>
        <p:xfrm>
          <a:off x="2608263" y="539750"/>
          <a:ext cx="40767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Document" r:id="rId8" imgW="4965700" imgH="1485900" progId="Word.Document.8">
                  <p:embed/>
                </p:oleObj>
              </mc:Choice>
              <mc:Fallback>
                <p:oleObj name="Document" r:id="rId8" imgW="4965700" imgH="148590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39750"/>
                        <a:ext cx="40767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2016-06-20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81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Dashboard developed to give overview of project, issues, and chat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allows for dragging and dropping of stories from one status to another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smtClean="0">
                <a:latin typeface="Arial" charset="0"/>
              </a:rPr>
              <a:t>Queued 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displays online users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displays 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support for attaching screenshots to issue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updated to reflect multiple stages of a project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Unit </a:t>
            </a:r>
            <a:r>
              <a:rPr lang="en-US" sz="800" dirty="0">
                <a:latin typeface="Arial" charset="0"/>
              </a:rPr>
              <a:t>Testing framework Mocha </a:t>
            </a:r>
            <a:r>
              <a:rPr lang="en-US" sz="800" dirty="0" smtClean="0">
                <a:latin typeface="Arial" charset="0"/>
              </a:rPr>
              <a:t>selected for project, initial tests being written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Documentation of elements from Iteration 1 are underway and new items will be documented on an ongoing basis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Database table names standardized, organized under sub-project name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Trello updated with user stories for Iteration 2</a:t>
            </a:r>
          </a:p>
          <a:p>
            <a:pPr marL="107950" indent="-107950">
              <a:buFont typeface="Wingdings" pitchFamily="2" charset="2"/>
              <a:buChar char="ü"/>
            </a:pPr>
            <a:endParaRPr lang="en-US" sz="800" dirty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55494"/>
              </p:ext>
            </p:extLst>
          </p:nvPr>
        </p:nvGraphicFramePr>
        <p:xfrm>
          <a:off x="4618038" y="2287588"/>
          <a:ext cx="43830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Document" r:id="rId10" imgW="4432300" imgH="2197100" progId="Word.Document.8">
                  <p:embed/>
                </p:oleObj>
              </mc:Choice>
              <mc:Fallback>
                <p:oleObj name="Document" r:id="rId10" imgW="4432300" imgH="21971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87588"/>
                        <a:ext cx="43830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13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Unit Testing framework Mocha and </a:t>
            </a:r>
            <a:r>
              <a:rPr lang="en-US" sz="800" b="1" dirty="0" smtClean="0">
                <a:latin typeface="Arial" charset="0"/>
              </a:rPr>
              <a:t>Selenium selected </a:t>
            </a:r>
            <a:r>
              <a:rPr lang="en-US" sz="800" b="1" dirty="0">
                <a:latin typeface="Arial" charset="0"/>
              </a:rPr>
              <a:t>for </a:t>
            </a:r>
            <a:r>
              <a:rPr lang="en-US" sz="800" b="1" dirty="0" smtClean="0">
                <a:latin typeface="Arial" charset="0"/>
              </a:rPr>
              <a:t>project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Data will be stored in extended character set to allow non-Latin alphabets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Added assumption that all users of the system are trusted, can perform any action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Code Review is being coordinated through </a:t>
            </a:r>
            <a:r>
              <a:rPr lang="en-US" sz="800" b="1" dirty="0" smtClean="0">
                <a:latin typeface="Arial" charset="0"/>
              </a:rPr>
              <a:t>Trello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Architect for each components changed over for Iteration 2</a:t>
            </a: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Document" r:id="rId12" imgW="4406900" imgH="1447800" progId="Word.Document.8">
                  <p:embed/>
                </p:oleObj>
              </mc:Choice>
              <mc:Fallback>
                <p:oleObj name="Document" r:id="rId12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19294"/>
            <a:ext cx="4338638" cy="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David Blair has taken over as Project Manager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Development progress can be seen in develop branch on GitHub, master branch only updated for releases.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22213</TotalTime>
  <Words>216</Words>
  <Application>Microsoft Macintosh PowerPoint</Application>
  <PresentationFormat>Letter Paper (8.5x11 in)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MS PGothic</vt:lpstr>
      <vt:lpstr>ＭＳ Ｐゴシック</vt:lpstr>
      <vt:lpstr>Times New Roman</vt:lpstr>
      <vt:lpstr>Wingdings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David Blair</cp:lastModifiedBy>
  <cp:revision>2592</cp:revision>
  <cp:lastPrinted>2004-06-21T15:02:46Z</cp:lastPrinted>
  <dcterms:created xsi:type="dcterms:W3CDTF">2002-01-02T20:29:55Z</dcterms:created>
  <dcterms:modified xsi:type="dcterms:W3CDTF">2016-06-27T22:59:49Z</dcterms:modified>
  <cp:category/>
</cp:coreProperties>
</file>