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75"/>
  </p:normalViewPr>
  <p:slideViewPr>
    <p:cSldViewPr snapToGrid="0">
      <p:cViewPr>
        <p:scale>
          <a:sx n="148" d="100"/>
          <a:sy n="148" d="100"/>
        </p:scale>
        <p:origin x="648" y="144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2016-08-01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2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unit and integration test automation script using mocha, chai package for </a:t>
            </a:r>
            <a:r>
              <a:rPr lang="en-GB" sz="800" dirty="0" err="1" smtClean="0">
                <a:latin typeface="Arial" charset="0"/>
              </a:rPr>
              <a:t>node.js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fixed 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added </a:t>
            </a:r>
            <a:r>
              <a:rPr lang="en-GB" sz="800" dirty="0">
                <a:latin typeface="Arial" charset="0"/>
              </a:rPr>
              <a:t>unit and integration test automation script using </a:t>
            </a:r>
            <a:r>
              <a:rPr lang="en-GB" sz="800" dirty="0" smtClean="0">
                <a:latin typeface="Arial" charset="0"/>
              </a:rPr>
              <a:t>mocha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fixed </a:t>
            </a:r>
            <a:r>
              <a:rPr lang="en-GB" sz="800" dirty="0">
                <a:latin typeface="Arial" charset="0"/>
              </a:rPr>
              <a:t>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</a:t>
            </a:r>
            <a:r>
              <a:rPr lang="en-GB" sz="800" dirty="0">
                <a:latin typeface="Arial" charset="0"/>
              </a:rPr>
              <a:t>unit and integration test automation script using mocha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fixed </a:t>
            </a:r>
            <a:r>
              <a:rPr lang="en-GB" sz="800" dirty="0">
                <a:latin typeface="Arial" charset="0"/>
              </a:rPr>
              <a:t>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Project final presentation slide preparation for Queued, </a:t>
            </a: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and Bugs</a:t>
            </a:r>
            <a:endParaRPr lang="en-GB" sz="800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577"/>
              </p:ext>
            </p:extLst>
          </p:nvPr>
        </p:nvGraphicFramePr>
        <p:xfrm>
          <a:off x="4618038" y="2200275"/>
          <a:ext cx="43830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Document" r:id="rId8" imgW="4432300" imgH="2374900" progId="Word.Document.8">
                  <p:embed/>
                </p:oleObj>
              </mc:Choice>
              <mc:Fallback>
                <p:oleObj name="Document" r:id="rId8" imgW="4432300" imgH="23749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0275"/>
                        <a:ext cx="43830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89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Pre-submission code freeze to occur on Thursday 28, 2016 and pushed to production for final integration testing.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 Final production code  to be deployed on Sunday July 31, 2016, instead of July 28. 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Document" r:id="rId10" imgW="4406900" imgH="1447800" progId="Word.Document.8">
                  <p:embed/>
                </p:oleObj>
              </mc:Choice>
              <mc:Fallback>
                <p:oleObj name="Document" r:id="rId10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004317"/>
            <a:ext cx="4338638" cy="8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Held additional meeting on Sunday July 31, 2016 to update and discuss final production code 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and presentation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Final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production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code deployed with minor updates on Monday August 1, 2016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22322</TotalTime>
  <Words>170</Words>
  <Application>Microsoft Macintosh PowerPoint</Application>
  <PresentationFormat>Letter Paper (8.5x11 in)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MS PGothic</vt:lpstr>
      <vt:lpstr>ＭＳ Ｐゴシック</vt:lpstr>
      <vt:lpstr>Times New Roman</vt:lpstr>
      <vt:lpstr>Wingdings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Microsoft Office User</cp:lastModifiedBy>
  <cp:revision>2628</cp:revision>
  <cp:lastPrinted>2004-06-21T15:02:46Z</cp:lastPrinted>
  <dcterms:created xsi:type="dcterms:W3CDTF">2002-01-02T20:29:55Z</dcterms:created>
  <dcterms:modified xsi:type="dcterms:W3CDTF">2016-08-01T19:37:51Z</dcterms:modified>
  <cp:category/>
</cp:coreProperties>
</file>